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Lst>
  <p:notesMasterIdLst>
    <p:notesMasterId r:id="rId12"/>
  </p:notesMasterIdLst>
  <p:sldIdLst>
    <p:sldId id="256" r:id="rId2"/>
    <p:sldId id="257" r:id="rId3"/>
    <p:sldId id="288" r:id="rId4"/>
    <p:sldId id="258" r:id="rId5"/>
    <p:sldId id="290" r:id="rId6"/>
    <p:sldId id="263" r:id="rId7"/>
    <p:sldId id="289" r:id="rId8"/>
    <p:sldId id="260" r:id="rId9"/>
    <p:sldId id="291" r:id="rId10"/>
    <p:sldId id="292" r:id="rId1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A0D"/>
    <a:srgbClr val="B64817"/>
    <a:srgbClr val="FC70D1"/>
    <a:srgbClr val="131524"/>
    <a:srgbClr val="BC7A13"/>
    <a:srgbClr val="DC6180"/>
    <a:srgbClr val="DA5646"/>
    <a:srgbClr val="F85D12"/>
    <a:srgbClr val="DC8524"/>
    <a:srgbClr val="DB5C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319DC7B-6C20-4587-BC06-4DDCD7D0F1C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p:scale>
          <a:sx n="100" d="100"/>
          <a:sy n="100" d="100"/>
        </p:scale>
        <p:origin x="1914" y="11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57bea8d163_0_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57bea8d163_0_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50080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57bea8d163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57bea8d163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57bea8d163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57bea8d163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3991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13c8230601d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9" name="Google Shape;319;g13c8230601d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57bea8d163_0_1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257bea8d163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295052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54dda1946d_6_3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54dda1946d_6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6.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1006593" y="-708752"/>
            <a:ext cx="11345408" cy="6996496"/>
            <a:chOff x="-1006593" y="-708752"/>
            <a:chExt cx="11345408" cy="6996496"/>
          </a:xfrm>
        </p:grpSpPr>
        <p:pic>
          <p:nvPicPr>
            <p:cNvPr id="10" name="Google Shape;10;p2"/>
            <p:cNvPicPr preferRelativeResize="0"/>
            <p:nvPr/>
          </p:nvPicPr>
          <p:blipFill>
            <a:blip r:embed="rId2"/>
            <a:stretch>
              <a:fillRect/>
            </a:stretch>
          </p:blipFill>
          <p:spPr>
            <a:xfrm rot="8100001">
              <a:off x="7169925" y="28499"/>
              <a:ext cx="2898924" cy="1964351"/>
            </a:xfrm>
            <a:prstGeom prst="rect">
              <a:avLst/>
            </a:prstGeom>
            <a:noFill/>
            <a:ln>
              <a:noFill/>
            </a:ln>
          </p:spPr>
        </p:pic>
        <p:pic>
          <p:nvPicPr>
            <p:cNvPr id="11" name="Google Shape;11;p2"/>
            <p:cNvPicPr preferRelativeResize="0"/>
            <p:nvPr/>
          </p:nvPicPr>
          <p:blipFill>
            <a:blip r:embed="rId2"/>
            <a:stretch>
              <a:fillRect/>
            </a:stretch>
          </p:blipFill>
          <p:spPr>
            <a:xfrm rot="8912093">
              <a:off x="-707049" y="3711225"/>
              <a:ext cx="2898923" cy="1964351"/>
            </a:xfrm>
            <a:prstGeom prst="rect">
              <a:avLst/>
            </a:prstGeom>
            <a:noFill/>
            <a:ln>
              <a:noFill/>
            </a:ln>
          </p:spPr>
        </p:pic>
      </p:grpSp>
      <p:grpSp>
        <p:nvGrpSpPr>
          <p:cNvPr id="12" name="Google Shape;12;p2"/>
          <p:cNvGrpSpPr/>
          <p:nvPr/>
        </p:nvGrpSpPr>
        <p:grpSpPr>
          <a:xfrm>
            <a:off x="-1831086" y="-1907572"/>
            <a:ext cx="11165586" cy="8493897"/>
            <a:chOff x="-1831086" y="-1907572"/>
            <a:chExt cx="11165586" cy="8493897"/>
          </a:xfrm>
        </p:grpSpPr>
        <p:pic>
          <p:nvPicPr>
            <p:cNvPr id="13" name="Google Shape;13;p2"/>
            <p:cNvPicPr preferRelativeResize="0"/>
            <p:nvPr/>
          </p:nvPicPr>
          <p:blipFill>
            <a:blip r:embed="rId3"/>
            <a:stretch>
              <a:fillRect/>
            </a:stretch>
          </p:blipFill>
          <p:spPr>
            <a:xfrm rot="5400000">
              <a:off x="7353300" y="4605125"/>
              <a:ext cx="1981200" cy="1981200"/>
            </a:xfrm>
            <a:prstGeom prst="rect">
              <a:avLst/>
            </a:prstGeom>
            <a:noFill/>
            <a:ln>
              <a:noFill/>
            </a:ln>
          </p:spPr>
        </p:pic>
        <p:pic>
          <p:nvPicPr>
            <p:cNvPr id="14" name="Google Shape;14;p2"/>
            <p:cNvPicPr preferRelativeResize="0"/>
            <p:nvPr/>
          </p:nvPicPr>
          <p:blipFill>
            <a:blip r:embed="rId4"/>
            <a:stretch>
              <a:fillRect/>
            </a:stretch>
          </p:blipFill>
          <p:spPr>
            <a:xfrm rot="-596330">
              <a:off x="-1687653" y="-1479219"/>
              <a:ext cx="5147054" cy="2109600"/>
            </a:xfrm>
            <a:prstGeom prst="rect">
              <a:avLst/>
            </a:prstGeom>
            <a:noFill/>
            <a:ln>
              <a:noFill/>
            </a:ln>
          </p:spPr>
        </p:pic>
        <p:grpSp>
          <p:nvGrpSpPr>
            <p:cNvPr id="15" name="Google Shape;15;p2"/>
            <p:cNvGrpSpPr/>
            <p:nvPr/>
          </p:nvGrpSpPr>
          <p:grpSpPr>
            <a:xfrm>
              <a:off x="7655454" y="346353"/>
              <a:ext cx="805393" cy="386293"/>
              <a:chOff x="2138948" y="4695372"/>
              <a:chExt cx="805393" cy="386293"/>
            </a:xfrm>
          </p:grpSpPr>
          <p:pic>
            <p:nvPicPr>
              <p:cNvPr id="16" name="Google Shape;16;p2"/>
              <p:cNvPicPr preferRelativeResize="0"/>
              <p:nvPr/>
            </p:nvPicPr>
            <p:blipFill>
              <a:blip r:embed="rId5"/>
              <a:stretch>
                <a:fillRect/>
              </a:stretch>
            </p:blipFill>
            <p:spPr>
              <a:xfrm rot="-2700000">
                <a:off x="2195519" y="4751944"/>
                <a:ext cx="273151" cy="273151"/>
              </a:xfrm>
              <a:prstGeom prst="rect">
                <a:avLst/>
              </a:prstGeom>
              <a:noFill/>
              <a:ln>
                <a:noFill/>
              </a:ln>
            </p:spPr>
          </p:pic>
          <p:pic>
            <p:nvPicPr>
              <p:cNvPr id="17" name="Google Shape;17;p2"/>
              <p:cNvPicPr preferRelativeResize="0"/>
              <p:nvPr/>
            </p:nvPicPr>
            <p:blipFill>
              <a:blip r:embed="rId5"/>
              <a:stretch>
                <a:fillRect/>
              </a:stretch>
            </p:blipFill>
            <p:spPr>
              <a:xfrm rot="-2700000">
                <a:off x="2614619" y="4751944"/>
                <a:ext cx="273151" cy="273151"/>
              </a:xfrm>
              <a:prstGeom prst="rect">
                <a:avLst/>
              </a:prstGeom>
              <a:noFill/>
              <a:ln>
                <a:noFill/>
              </a:ln>
            </p:spPr>
          </p:pic>
        </p:grpSp>
        <p:pic>
          <p:nvPicPr>
            <p:cNvPr id="18" name="Google Shape;18;p2"/>
            <p:cNvPicPr preferRelativeResize="0"/>
            <p:nvPr/>
          </p:nvPicPr>
          <p:blipFill>
            <a:blip r:embed="rId6"/>
            <a:stretch>
              <a:fillRect/>
            </a:stretch>
          </p:blipFill>
          <p:spPr>
            <a:xfrm flipH="1">
              <a:off x="5528713" y="-661212"/>
              <a:ext cx="1080576" cy="1080576"/>
            </a:xfrm>
            <a:prstGeom prst="rect">
              <a:avLst/>
            </a:prstGeom>
            <a:noFill/>
            <a:ln>
              <a:noFill/>
            </a:ln>
          </p:spPr>
        </p:pic>
      </p:grpSp>
      <p:sp>
        <p:nvSpPr>
          <p:cNvPr id="19" name="Google Shape;19;p2"/>
          <p:cNvSpPr txBox="1">
            <a:spLocks noGrp="1"/>
          </p:cNvSpPr>
          <p:nvPr>
            <p:ph type="ctrTitle"/>
          </p:nvPr>
        </p:nvSpPr>
        <p:spPr>
          <a:xfrm>
            <a:off x="713225" y="801775"/>
            <a:ext cx="4956600" cy="2406300"/>
          </a:xfrm>
          <a:prstGeom prst="rect">
            <a:avLst/>
          </a:prstGeom>
        </p:spPr>
        <p:txBody>
          <a:bodyPr spcFirstLastPara="1" wrap="square" lIns="91425" tIns="91425" rIns="91425" bIns="91425" anchor="b" anchorCtr="0">
            <a:noAutofit/>
          </a:bodyPr>
          <a:lstStyle>
            <a:lvl1pPr lvl="0">
              <a:spcBef>
                <a:spcPts val="0"/>
              </a:spcBef>
              <a:spcAft>
                <a:spcPts val="0"/>
              </a:spcAft>
              <a:buClr>
                <a:srgbClr val="191919"/>
              </a:buClr>
              <a:buSzPts val="5200"/>
              <a:buNone/>
              <a:defRPr sz="5000" b="0">
                <a:latin typeface="Poppins" panose="00000500000000000000"/>
                <a:ea typeface="Poppins" panose="00000500000000000000"/>
                <a:cs typeface="Poppins" panose="00000500000000000000"/>
                <a:sym typeface="Poppins" panose="00000500000000000000"/>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20" name="Google Shape;20;p2"/>
          <p:cNvSpPr txBox="1">
            <a:spLocks noGrp="1"/>
          </p:cNvSpPr>
          <p:nvPr>
            <p:ph type="subTitle" idx="1"/>
          </p:nvPr>
        </p:nvSpPr>
        <p:spPr>
          <a:xfrm>
            <a:off x="713225" y="3208175"/>
            <a:ext cx="25227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1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p:cSld name="BLANK_1">
    <p:bg>
      <p:bgPr>
        <a:solidFill>
          <a:schemeClr val="lt1"/>
        </a:solidFill>
        <a:effectLst/>
      </p:bgPr>
    </p:bg>
    <p:spTree>
      <p:nvGrpSpPr>
        <p:cNvPr id="1" name="Shape 230"/>
        <p:cNvGrpSpPr/>
        <p:nvPr/>
      </p:nvGrpSpPr>
      <p:grpSpPr>
        <a:xfrm>
          <a:off x="0" y="0"/>
          <a:ext cx="0" cy="0"/>
          <a:chOff x="0" y="0"/>
          <a:chExt cx="0" cy="0"/>
        </a:xfrm>
      </p:grpSpPr>
      <p:grpSp>
        <p:nvGrpSpPr>
          <p:cNvPr id="231" name="Google Shape;231;p21"/>
          <p:cNvGrpSpPr/>
          <p:nvPr/>
        </p:nvGrpSpPr>
        <p:grpSpPr>
          <a:xfrm flipH="1">
            <a:off x="-2136125" y="-1745452"/>
            <a:ext cx="13217790" cy="8982405"/>
            <a:chOff x="-2136125" y="-1745452"/>
            <a:chExt cx="13217790" cy="8982405"/>
          </a:xfrm>
        </p:grpSpPr>
        <p:pic>
          <p:nvPicPr>
            <p:cNvPr id="232" name="Google Shape;232;p21"/>
            <p:cNvPicPr preferRelativeResize="0"/>
            <p:nvPr/>
          </p:nvPicPr>
          <p:blipFill>
            <a:blip r:embed="rId2"/>
            <a:stretch>
              <a:fillRect/>
            </a:stretch>
          </p:blipFill>
          <p:spPr>
            <a:xfrm rot="8100001">
              <a:off x="7912775" y="-1008201"/>
              <a:ext cx="2898924" cy="1964351"/>
            </a:xfrm>
            <a:prstGeom prst="rect">
              <a:avLst/>
            </a:prstGeom>
            <a:noFill/>
            <a:ln>
              <a:noFill/>
            </a:ln>
          </p:spPr>
        </p:pic>
        <p:pic>
          <p:nvPicPr>
            <p:cNvPr id="233" name="Google Shape;233;p21"/>
            <p:cNvPicPr preferRelativeResize="0"/>
            <p:nvPr/>
          </p:nvPicPr>
          <p:blipFill>
            <a:blip r:embed="rId2"/>
            <a:stretch>
              <a:fillRect/>
            </a:stretch>
          </p:blipFill>
          <p:spPr>
            <a:xfrm rot="8099999" flipH="1">
              <a:off x="-1866160" y="4535349"/>
              <a:ext cx="2898924" cy="1964351"/>
            </a:xfrm>
            <a:prstGeom prst="rect">
              <a:avLst/>
            </a:prstGeom>
            <a:noFill/>
            <a:ln>
              <a:noFill/>
            </a:ln>
          </p:spPr>
        </p:pic>
      </p:grpSp>
      <p:grpSp>
        <p:nvGrpSpPr>
          <p:cNvPr id="234" name="Google Shape;234;p21"/>
          <p:cNvGrpSpPr/>
          <p:nvPr/>
        </p:nvGrpSpPr>
        <p:grpSpPr>
          <a:xfrm flipH="1">
            <a:off x="-867964" y="-273473"/>
            <a:ext cx="10259204" cy="6523564"/>
            <a:chOff x="-445700" y="-273473"/>
            <a:chExt cx="10259204" cy="6523564"/>
          </a:xfrm>
        </p:grpSpPr>
        <p:pic>
          <p:nvPicPr>
            <p:cNvPr id="235" name="Google Shape;235;p21"/>
            <p:cNvPicPr preferRelativeResize="0"/>
            <p:nvPr/>
          </p:nvPicPr>
          <p:blipFill rotWithShape="1">
            <a:blip r:embed="rId3"/>
            <a:srcRect/>
            <a:stretch>
              <a:fillRect/>
            </a:stretch>
          </p:blipFill>
          <p:spPr>
            <a:xfrm rot="9016463" flipH="1">
              <a:off x="-304287" y="-132059"/>
              <a:ext cx="776448" cy="776448"/>
            </a:xfrm>
            <a:prstGeom prst="rect">
              <a:avLst/>
            </a:prstGeom>
            <a:noFill/>
            <a:ln>
              <a:noFill/>
            </a:ln>
          </p:spPr>
        </p:pic>
        <p:grpSp>
          <p:nvGrpSpPr>
            <p:cNvPr id="236" name="Google Shape;236;p21"/>
            <p:cNvGrpSpPr/>
            <p:nvPr/>
          </p:nvGrpSpPr>
          <p:grpSpPr>
            <a:xfrm>
              <a:off x="700254" y="4410853"/>
              <a:ext cx="805393" cy="386293"/>
              <a:chOff x="2138948" y="4695372"/>
              <a:chExt cx="805393" cy="386293"/>
            </a:xfrm>
          </p:grpSpPr>
          <p:pic>
            <p:nvPicPr>
              <p:cNvPr id="237" name="Google Shape;237;p21"/>
              <p:cNvPicPr preferRelativeResize="0"/>
              <p:nvPr/>
            </p:nvPicPr>
            <p:blipFill>
              <a:blip r:embed="rId4"/>
              <a:stretch>
                <a:fillRect/>
              </a:stretch>
            </p:blipFill>
            <p:spPr>
              <a:xfrm rot="-2700000">
                <a:off x="2195519" y="4751944"/>
                <a:ext cx="273151" cy="273151"/>
              </a:xfrm>
              <a:prstGeom prst="rect">
                <a:avLst/>
              </a:prstGeom>
              <a:noFill/>
              <a:ln>
                <a:noFill/>
              </a:ln>
            </p:spPr>
          </p:pic>
          <p:pic>
            <p:nvPicPr>
              <p:cNvPr id="238" name="Google Shape;238;p21"/>
              <p:cNvPicPr preferRelativeResize="0"/>
              <p:nvPr/>
            </p:nvPicPr>
            <p:blipFill>
              <a:blip r:embed="rId4"/>
              <a:stretch>
                <a:fillRect/>
              </a:stretch>
            </p:blipFill>
            <p:spPr>
              <a:xfrm rot="-2700000">
                <a:off x="2614619" y="4751944"/>
                <a:ext cx="273151" cy="273151"/>
              </a:xfrm>
              <a:prstGeom prst="rect">
                <a:avLst/>
              </a:prstGeom>
              <a:noFill/>
              <a:ln>
                <a:noFill/>
              </a:ln>
            </p:spPr>
          </p:pic>
        </p:grpSp>
        <p:pic>
          <p:nvPicPr>
            <p:cNvPr id="239" name="Google Shape;239;p21"/>
            <p:cNvPicPr preferRelativeResize="0"/>
            <p:nvPr/>
          </p:nvPicPr>
          <p:blipFill rotWithShape="1">
            <a:blip r:embed="rId5"/>
            <a:srcRect t="219" b="219"/>
            <a:stretch>
              <a:fillRect/>
            </a:stretch>
          </p:blipFill>
          <p:spPr>
            <a:xfrm>
              <a:off x="8313329" y="4756417"/>
              <a:ext cx="1500174" cy="1493675"/>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2">
    <p:bg>
      <p:bgPr>
        <a:solidFill>
          <a:schemeClr val="lt1"/>
        </a:solidFill>
        <a:effectLst/>
      </p:bgPr>
    </p:bg>
    <p:spTree>
      <p:nvGrpSpPr>
        <p:cNvPr id="1" name="Shape 240"/>
        <p:cNvGrpSpPr/>
        <p:nvPr/>
      </p:nvGrpSpPr>
      <p:grpSpPr>
        <a:xfrm>
          <a:off x="0" y="0"/>
          <a:ext cx="0" cy="0"/>
          <a:chOff x="0" y="0"/>
          <a:chExt cx="0" cy="0"/>
        </a:xfrm>
      </p:grpSpPr>
      <p:grpSp>
        <p:nvGrpSpPr>
          <p:cNvPr id="241" name="Google Shape;241;p22"/>
          <p:cNvGrpSpPr/>
          <p:nvPr/>
        </p:nvGrpSpPr>
        <p:grpSpPr>
          <a:xfrm flipH="1">
            <a:off x="-2013610" y="-1897852"/>
            <a:ext cx="12973925" cy="8528626"/>
            <a:chOff x="-2013610" y="-1897852"/>
            <a:chExt cx="12973925" cy="8528626"/>
          </a:xfrm>
        </p:grpSpPr>
        <p:pic>
          <p:nvPicPr>
            <p:cNvPr id="242" name="Google Shape;242;p22"/>
            <p:cNvPicPr preferRelativeResize="0"/>
            <p:nvPr/>
          </p:nvPicPr>
          <p:blipFill>
            <a:blip r:embed="rId2"/>
            <a:stretch>
              <a:fillRect/>
            </a:stretch>
          </p:blipFill>
          <p:spPr>
            <a:xfrm rot="-1303813">
              <a:off x="-1752975" y="4199575"/>
              <a:ext cx="2898924" cy="1964351"/>
            </a:xfrm>
            <a:prstGeom prst="rect">
              <a:avLst/>
            </a:prstGeom>
            <a:noFill/>
            <a:ln>
              <a:noFill/>
            </a:ln>
          </p:spPr>
        </p:pic>
        <p:pic>
          <p:nvPicPr>
            <p:cNvPr id="243" name="Google Shape;243;p22"/>
            <p:cNvPicPr preferRelativeResize="0"/>
            <p:nvPr/>
          </p:nvPicPr>
          <p:blipFill>
            <a:blip r:embed="rId2"/>
            <a:stretch>
              <a:fillRect/>
            </a:stretch>
          </p:blipFill>
          <p:spPr>
            <a:xfrm rot="8100001">
              <a:off x="7791425" y="-1160601"/>
              <a:ext cx="2898924" cy="1964351"/>
            </a:xfrm>
            <a:prstGeom prst="rect">
              <a:avLst/>
            </a:prstGeom>
            <a:noFill/>
            <a:ln>
              <a:noFill/>
            </a:ln>
          </p:spPr>
        </p:pic>
      </p:grpSp>
      <p:grpSp>
        <p:nvGrpSpPr>
          <p:cNvPr id="244" name="Google Shape;244;p22"/>
          <p:cNvGrpSpPr/>
          <p:nvPr/>
        </p:nvGrpSpPr>
        <p:grpSpPr>
          <a:xfrm flipH="1">
            <a:off x="-876871" y="-273473"/>
            <a:ext cx="10269276" cy="1277061"/>
            <a:chOff x="-445700" y="-273473"/>
            <a:chExt cx="10269276" cy="1277061"/>
          </a:xfrm>
        </p:grpSpPr>
        <p:pic>
          <p:nvPicPr>
            <p:cNvPr id="245" name="Google Shape;245;p22"/>
            <p:cNvPicPr preferRelativeResize="0"/>
            <p:nvPr/>
          </p:nvPicPr>
          <p:blipFill rotWithShape="1">
            <a:blip r:embed="rId3"/>
            <a:srcRect/>
            <a:stretch>
              <a:fillRect/>
            </a:stretch>
          </p:blipFill>
          <p:spPr>
            <a:xfrm rot="-9016464">
              <a:off x="-304287" y="-132059"/>
              <a:ext cx="776448" cy="776448"/>
            </a:xfrm>
            <a:prstGeom prst="rect">
              <a:avLst/>
            </a:prstGeom>
            <a:noFill/>
            <a:ln>
              <a:noFill/>
            </a:ln>
          </p:spPr>
        </p:pic>
        <p:pic>
          <p:nvPicPr>
            <p:cNvPr id="246" name="Google Shape;246;p22"/>
            <p:cNvPicPr preferRelativeResize="0"/>
            <p:nvPr/>
          </p:nvPicPr>
          <p:blipFill>
            <a:blip r:embed="rId4"/>
            <a:stretch>
              <a:fillRect/>
            </a:stretch>
          </p:blipFill>
          <p:spPr>
            <a:xfrm>
              <a:off x="8743000" y="-76987"/>
              <a:ext cx="1080576" cy="1080576"/>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7"/>
        <p:cNvGrpSpPr/>
        <p:nvPr/>
      </p:nvGrpSpPr>
      <p:grpSpPr>
        <a:xfrm>
          <a:off x="0" y="0"/>
          <a:ext cx="0" cy="0"/>
          <a:chOff x="0" y="0"/>
          <a:chExt cx="0" cy="0"/>
        </a:xfrm>
      </p:grpSpPr>
      <p:grpSp>
        <p:nvGrpSpPr>
          <p:cNvPr id="38" name="Google Shape;38;p4"/>
          <p:cNvGrpSpPr/>
          <p:nvPr/>
        </p:nvGrpSpPr>
        <p:grpSpPr>
          <a:xfrm>
            <a:off x="-2013610" y="-1897852"/>
            <a:ext cx="12973925" cy="8528626"/>
            <a:chOff x="-2013610" y="-1897852"/>
            <a:chExt cx="12973925" cy="8528626"/>
          </a:xfrm>
        </p:grpSpPr>
        <p:pic>
          <p:nvPicPr>
            <p:cNvPr id="39" name="Google Shape;39;p4"/>
            <p:cNvPicPr preferRelativeResize="0"/>
            <p:nvPr/>
          </p:nvPicPr>
          <p:blipFill>
            <a:blip r:embed="rId2"/>
            <a:stretch>
              <a:fillRect/>
            </a:stretch>
          </p:blipFill>
          <p:spPr>
            <a:xfrm rot="-1303813">
              <a:off x="-1752975" y="4199575"/>
              <a:ext cx="2898924" cy="1964351"/>
            </a:xfrm>
            <a:prstGeom prst="rect">
              <a:avLst/>
            </a:prstGeom>
            <a:noFill/>
            <a:ln>
              <a:noFill/>
            </a:ln>
          </p:spPr>
        </p:pic>
        <p:pic>
          <p:nvPicPr>
            <p:cNvPr id="40" name="Google Shape;40;p4"/>
            <p:cNvPicPr preferRelativeResize="0"/>
            <p:nvPr/>
          </p:nvPicPr>
          <p:blipFill>
            <a:blip r:embed="rId2"/>
            <a:stretch>
              <a:fillRect/>
            </a:stretch>
          </p:blipFill>
          <p:spPr>
            <a:xfrm rot="8100001">
              <a:off x="7791425" y="-1160601"/>
              <a:ext cx="2898924" cy="1964351"/>
            </a:xfrm>
            <a:prstGeom prst="rect">
              <a:avLst/>
            </a:prstGeom>
            <a:noFill/>
            <a:ln>
              <a:noFill/>
            </a:ln>
          </p:spPr>
        </p:pic>
      </p:grpSp>
      <p:grpSp>
        <p:nvGrpSpPr>
          <p:cNvPr id="41" name="Google Shape;41;p4"/>
          <p:cNvGrpSpPr/>
          <p:nvPr/>
        </p:nvGrpSpPr>
        <p:grpSpPr>
          <a:xfrm>
            <a:off x="-445700" y="-273473"/>
            <a:ext cx="10269276" cy="5900815"/>
            <a:chOff x="-445700" y="-273473"/>
            <a:chExt cx="10269276" cy="5900815"/>
          </a:xfrm>
        </p:grpSpPr>
        <p:pic>
          <p:nvPicPr>
            <p:cNvPr id="42" name="Google Shape;42;p4"/>
            <p:cNvPicPr preferRelativeResize="0"/>
            <p:nvPr/>
          </p:nvPicPr>
          <p:blipFill rotWithShape="1">
            <a:blip r:embed="rId3"/>
            <a:srcRect/>
            <a:stretch>
              <a:fillRect/>
            </a:stretch>
          </p:blipFill>
          <p:spPr>
            <a:xfrm rot="-9016464">
              <a:off x="-304287" y="-132059"/>
              <a:ext cx="776448" cy="776448"/>
            </a:xfrm>
            <a:prstGeom prst="rect">
              <a:avLst/>
            </a:prstGeom>
            <a:noFill/>
            <a:ln>
              <a:noFill/>
            </a:ln>
          </p:spPr>
        </p:pic>
        <p:pic>
          <p:nvPicPr>
            <p:cNvPr id="43" name="Google Shape;43;p4"/>
            <p:cNvPicPr preferRelativeResize="0"/>
            <p:nvPr/>
          </p:nvPicPr>
          <p:blipFill rotWithShape="1">
            <a:blip r:embed="rId4"/>
            <a:srcRect t="19" b="19"/>
            <a:stretch>
              <a:fillRect/>
            </a:stretch>
          </p:blipFill>
          <p:spPr>
            <a:xfrm>
              <a:off x="8081967" y="4133667"/>
              <a:ext cx="1500175" cy="1493675"/>
            </a:xfrm>
            <a:prstGeom prst="rect">
              <a:avLst/>
            </a:prstGeom>
            <a:noFill/>
            <a:ln>
              <a:noFill/>
            </a:ln>
          </p:spPr>
        </p:pic>
        <p:pic>
          <p:nvPicPr>
            <p:cNvPr id="44" name="Google Shape;44;p4"/>
            <p:cNvPicPr preferRelativeResize="0"/>
            <p:nvPr/>
          </p:nvPicPr>
          <p:blipFill>
            <a:blip r:embed="rId5"/>
            <a:stretch>
              <a:fillRect/>
            </a:stretch>
          </p:blipFill>
          <p:spPr>
            <a:xfrm>
              <a:off x="8743000" y="-76987"/>
              <a:ext cx="1080576" cy="1080576"/>
            </a:xfrm>
            <a:prstGeom prst="rect">
              <a:avLst/>
            </a:prstGeom>
            <a:noFill/>
            <a:ln>
              <a:noFill/>
            </a:ln>
          </p:spPr>
        </p:pic>
      </p:grpSp>
      <p:sp>
        <p:nvSpPr>
          <p:cNvPr id="45" name="Google Shape;45;p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6" name="Google Shape;46;p4"/>
          <p:cNvSpPr txBox="1">
            <a:spLocks noGrp="1"/>
          </p:cNvSpPr>
          <p:nvPr>
            <p:ph type="subTitle" idx="1"/>
          </p:nvPr>
        </p:nvSpPr>
        <p:spPr>
          <a:xfrm>
            <a:off x="720002" y="1099401"/>
            <a:ext cx="7704000" cy="3750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900"/>
              <a:buNone/>
              <a:defRPr sz="1200"/>
            </a:lvl1pPr>
            <a:lvl2pPr lvl="1" algn="ctr" rtl="0">
              <a:lnSpc>
                <a:spcPct val="100000"/>
              </a:lnSpc>
              <a:spcBef>
                <a:spcPts val="1600"/>
              </a:spcBef>
              <a:spcAft>
                <a:spcPts val="0"/>
              </a:spcAft>
              <a:buSzPts val="1100"/>
              <a:buNone/>
              <a:defRPr/>
            </a:lvl2pPr>
            <a:lvl3pPr lvl="2" algn="ctr" rtl="0">
              <a:lnSpc>
                <a:spcPct val="100000"/>
              </a:lnSpc>
              <a:spcBef>
                <a:spcPts val="1600"/>
              </a:spcBef>
              <a:spcAft>
                <a:spcPts val="0"/>
              </a:spcAft>
              <a:buSzPts val="1100"/>
              <a:buNone/>
              <a:defRPr/>
            </a:lvl3pPr>
            <a:lvl4pPr lvl="3" algn="ctr" rtl="0">
              <a:lnSpc>
                <a:spcPct val="100000"/>
              </a:lnSpc>
              <a:spcBef>
                <a:spcPts val="1600"/>
              </a:spcBef>
              <a:spcAft>
                <a:spcPts val="0"/>
              </a:spcAft>
              <a:buSzPts val="1100"/>
              <a:buNone/>
              <a:defRPr/>
            </a:lvl4pPr>
            <a:lvl5pPr lvl="4" algn="ctr" rtl="0">
              <a:lnSpc>
                <a:spcPct val="100000"/>
              </a:lnSpc>
              <a:spcBef>
                <a:spcPts val="1600"/>
              </a:spcBef>
              <a:spcAft>
                <a:spcPts val="0"/>
              </a:spcAft>
              <a:buSzPts val="1100"/>
              <a:buNone/>
              <a:defRPr/>
            </a:lvl5pPr>
            <a:lvl6pPr lvl="5" algn="ctr" rtl="0">
              <a:lnSpc>
                <a:spcPct val="100000"/>
              </a:lnSpc>
              <a:spcBef>
                <a:spcPts val="1600"/>
              </a:spcBef>
              <a:spcAft>
                <a:spcPts val="0"/>
              </a:spcAft>
              <a:buSzPts val="1100"/>
              <a:buNone/>
              <a:defRPr/>
            </a:lvl6pPr>
            <a:lvl7pPr lvl="6" algn="ctr" rtl="0">
              <a:lnSpc>
                <a:spcPct val="100000"/>
              </a:lnSpc>
              <a:spcBef>
                <a:spcPts val="1600"/>
              </a:spcBef>
              <a:spcAft>
                <a:spcPts val="0"/>
              </a:spcAft>
              <a:buSzPts val="1100"/>
              <a:buNone/>
              <a:defRPr/>
            </a:lvl7pPr>
            <a:lvl8pPr lvl="7" algn="ctr" rtl="0">
              <a:lnSpc>
                <a:spcPct val="100000"/>
              </a:lnSpc>
              <a:spcBef>
                <a:spcPts val="1600"/>
              </a:spcBef>
              <a:spcAft>
                <a:spcPts val="0"/>
              </a:spcAft>
              <a:buSzPts val="1100"/>
              <a:buNone/>
              <a:defRPr/>
            </a:lvl8pPr>
            <a:lvl9pPr lvl="8" algn="ctr" rtl="0">
              <a:lnSpc>
                <a:spcPct val="100000"/>
              </a:lnSpc>
              <a:spcBef>
                <a:spcPts val="1600"/>
              </a:spcBef>
              <a:spcAft>
                <a:spcPts val="1600"/>
              </a:spcAft>
              <a:buSzPts val="11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5"/>
        <p:cNvGrpSpPr/>
        <p:nvPr/>
      </p:nvGrpSpPr>
      <p:grpSpPr>
        <a:xfrm>
          <a:off x="0" y="0"/>
          <a:ext cx="0" cy="0"/>
          <a:chOff x="0" y="0"/>
          <a:chExt cx="0" cy="0"/>
        </a:xfrm>
      </p:grpSpPr>
      <p:sp>
        <p:nvSpPr>
          <p:cNvPr id="76" name="Google Shape;76;p7"/>
          <p:cNvSpPr txBox="1">
            <a:spLocks noGrp="1"/>
          </p:cNvSpPr>
          <p:nvPr>
            <p:ph type="title"/>
          </p:nvPr>
        </p:nvSpPr>
        <p:spPr>
          <a:xfrm>
            <a:off x="720000" y="445025"/>
            <a:ext cx="3516900" cy="110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7" name="Google Shape;77;p7"/>
          <p:cNvSpPr txBox="1">
            <a:spLocks noGrp="1"/>
          </p:cNvSpPr>
          <p:nvPr>
            <p:ph type="subTitle" idx="1"/>
          </p:nvPr>
        </p:nvSpPr>
        <p:spPr>
          <a:xfrm>
            <a:off x="720000" y="1736825"/>
            <a:ext cx="4046400" cy="2683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panose="00000400000000000000"/>
              <a:buChar char="●"/>
              <a:defRPr sz="1100"/>
            </a:lvl1pPr>
            <a:lvl2pPr lvl="1" algn="ctr" rtl="0">
              <a:lnSpc>
                <a:spcPct val="100000"/>
              </a:lnSpc>
              <a:spcBef>
                <a:spcPts val="0"/>
              </a:spcBef>
              <a:spcAft>
                <a:spcPts val="0"/>
              </a:spcAft>
              <a:buClr>
                <a:srgbClr val="E76A28"/>
              </a:buClr>
              <a:buSzPts val="1600"/>
              <a:buFont typeface="Nunito Light" panose="00000400000000000000"/>
              <a:buChar char="○"/>
              <a:defRPr/>
            </a:lvl2pPr>
            <a:lvl3pPr lvl="2" algn="ctr" rtl="0">
              <a:lnSpc>
                <a:spcPct val="100000"/>
              </a:lnSpc>
              <a:spcBef>
                <a:spcPts val="1600"/>
              </a:spcBef>
              <a:spcAft>
                <a:spcPts val="0"/>
              </a:spcAft>
              <a:buClr>
                <a:srgbClr val="E76A28"/>
              </a:buClr>
              <a:buSzPts val="1500"/>
              <a:buFont typeface="Nunito Light" panose="00000400000000000000"/>
              <a:buChar char="■"/>
              <a:defRPr/>
            </a:lvl3pPr>
            <a:lvl4pPr lvl="3" algn="ctr" rtl="0">
              <a:lnSpc>
                <a:spcPct val="100000"/>
              </a:lnSpc>
              <a:spcBef>
                <a:spcPts val="1600"/>
              </a:spcBef>
              <a:spcAft>
                <a:spcPts val="0"/>
              </a:spcAft>
              <a:buClr>
                <a:srgbClr val="E76A28"/>
              </a:buClr>
              <a:buSzPts val="1500"/>
              <a:buFont typeface="Nunito Light" panose="00000400000000000000"/>
              <a:buChar char="●"/>
              <a:defRPr/>
            </a:lvl4pPr>
            <a:lvl5pPr lvl="4" algn="ctr" rtl="0">
              <a:lnSpc>
                <a:spcPct val="100000"/>
              </a:lnSpc>
              <a:spcBef>
                <a:spcPts val="1600"/>
              </a:spcBef>
              <a:spcAft>
                <a:spcPts val="0"/>
              </a:spcAft>
              <a:buClr>
                <a:srgbClr val="E76A28"/>
              </a:buClr>
              <a:buSzPts val="1100"/>
              <a:buFont typeface="Nunito Light" panose="00000400000000000000"/>
              <a:buChar char="○"/>
              <a:defRPr/>
            </a:lvl5pPr>
            <a:lvl6pPr lvl="5" algn="ctr" rtl="0">
              <a:lnSpc>
                <a:spcPct val="100000"/>
              </a:lnSpc>
              <a:spcBef>
                <a:spcPts val="1600"/>
              </a:spcBef>
              <a:spcAft>
                <a:spcPts val="0"/>
              </a:spcAft>
              <a:buClr>
                <a:srgbClr val="999999"/>
              </a:buClr>
              <a:buSzPts val="1100"/>
              <a:buFont typeface="Nunito Light" panose="00000400000000000000"/>
              <a:buChar char="■"/>
              <a:defRPr/>
            </a:lvl6pPr>
            <a:lvl7pPr lvl="6" algn="ctr" rtl="0">
              <a:lnSpc>
                <a:spcPct val="100000"/>
              </a:lnSpc>
              <a:spcBef>
                <a:spcPts val="1600"/>
              </a:spcBef>
              <a:spcAft>
                <a:spcPts val="0"/>
              </a:spcAft>
              <a:buClr>
                <a:srgbClr val="999999"/>
              </a:buClr>
              <a:buSzPts val="1300"/>
              <a:buFont typeface="Nunito Light" panose="00000400000000000000"/>
              <a:buChar char="●"/>
              <a:defRPr/>
            </a:lvl7pPr>
            <a:lvl8pPr lvl="7" algn="ctr" rtl="0">
              <a:lnSpc>
                <a:spcPct val="100000"/>
              </a:lnSpc>
              <a:spcBef>
                <a:spcPts val="1600"/>
              </a:spcBef>
              <a:spcAft>
                <a:spcPts val="0"/>
              </a:spcAft>
              <a:buClr>
                <a:srgbClr val="999999"/>
              </a:buClr>
              <a:buSzPts val="1300"/>
              <a:buFont typeface="Nunito Light" panose="00000400000000000000"/>
              <a:buChar char="○"/>
              <a:defRPr/>
            </a:lvl8pPr>
            <a:lvl9pPr lvl="8" algn="ctr" rtl="0">
              <a:lnSpc>
                <a:spcPct val="100000"/>
              </a:lnSpc>
              <a:spcBef>
                <a:spcPts val="1600"/>
              </a:spcBef>
              <a:spcAft>
                <a:spcPts val="1600"/>
              </a:spcAft>
              <a:buClr>
                <a:srgbClr val="999999"/>
              </a:buClr>
              <a:buSzPts val="1100"/>
              <a:buFont typeface="Nunito Light" panose="00000400000000000000"/>
              <a:buChar char="■"/>
              <a:defRPr/>
            </a:lvl9pPr>
          </a:lstStyle>
          <a:p>
            <a:endParaRPr/>
          </a:p>
        </p:txBody>
      </p:sp>
      <p:sp>
        <p:nvSpPr>
          <p:cNvPr id="78" name="Google Shape;78;p7"/>
          <p:cNvSpPr>
            <a:spLocks noGrp="1"/>
          </p:cNvSpPr>
          <p:nvPr>
            <p:ph type="pic" idx="2"/>
          </p:nvPr>
        </p:nvSpPr>
        <p:spPr>
          <a:xfrm>
            <a:off x="5486400" y="0"/>
            <a:ext cx="3886200" cy="5148000"/>
          </a:xfrm>
          <a:prstGeom prst="rect">
            <a:avLst/>
          </a:prstGeom>
          <a:noFill/>
          <a:ln>
            <a:noFill/>
          </a:ln>
        </p:spPr>
      </p:sp>
      <p:pic>
        <p:nvPicPr>
          <p:cNvPr id="79" name="Google Shape;79;p7"/>
          <p:cNvPicPr preferRelativeResize="0"/>
          <p:nvPr/>
        </p:nvPicPr>
        <p:blipFill>
          <a:blip r:embed="rId2"/>
          <a:stretch>
            <a:fillRect/>
          </a:stretch>
        </p:blipFill>
        <p:spPr>
          <a:xfrm rot="8099999" flipH="1">
            <a:off x="-1856106" y="4763949"/>
            <a:ext cx="2898924" cy="1964351"/>
          </a:xfrm>
          <a:prstGeom prst="rect">
            <a:avLst/>
          </a:prstGeom>
          <a:noFill/>
          <a:ln>
            <a:noFill/>
          </a:ln>
        </p:spPr>
      </p:pic>
      <p:grpSp>
        <p:nvGrpSpPr>
          <p:cNvPr id="80" name="Google Shape;80;p7"/>
          <p:cNvGrpSpPr/>
          <p:nvPr/>
        </p:nvGrpSpPr>
        <p:grpSpPr>
          <a:xfrm>
            <a:off x="-569075" y="-76987"/>
            <a:ext cx="4062354" cy="6327079"/>
            <a:chOff x="-569075" y="-76987"/>
            <a:chExt cx="4062354" cy="6327079"/>
          </a:xfrm>
        </p:grpSpPr>
        <p:pic>
          <p:nvPicPr>
            <p:cNvPr id="81" name="Google Shape;81;p7"/>
            <p:cNvPicPr preferRelativeResize="0"/>
            <p:nvPr/>
          </p:nvPicPr>
          <p:blipFill rotWithShape="1">
            <a:blip r:embed="rId3"/>
            <a:srcRect t="19" b="19"/>
            <a:stretch>
              <a:fillRect/>
            </a:stretch>
          </p:blipFill>
          <p:spPr>
            <a:xfrm flipH="1">
              <a:off x="1993104" y="4756417"/>
              <a:ext cx="1500175" cy="1493675"/>
            </a:xfrm>
            <a:prstGeom prst="rect">
              <a:avLst/>
            </a:prstGeom>
            <a:noFill/>
            <a:ln>
              <a:noFill/>
            </a:ln>
          </p:spPr>
        </p:pic>
        <p:pic>
          <p:nvPicPr>
            <p:cNvPr id="82" name="Google Shape;82;p7"/>
            <p:cNvPicPr preferRelativeResize="0"/>
            <p:nvPr/>
          </p:nvPicPr>
          <p:blipFill>
            <a:blip r:embed="rId4"/>
            <a:stretch>
              <a:fillRect/>
            </a:stretch>
          </p:blipFill>
          <p:spPr>
            <a:xfrm flipH="1">
              <a:off x="-569075" y="-76987"/>
              <a:ext cx="1080576" cy="1080576"/>
            </a:xfrm>
            <a:prstGeom prst="rect">
              <a:avLst/>
            </a:prstGeom>
            <a:noFill/>
            <a:ln>
              <a:noFill/>
            </a:ln>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3"/>
        <p:cNvGrpSpPr/>
        <p:nvPr/>
      </p:nvGrpSpPr>
      <p:grpSpPr>
        <a:xfrm>
          <a:off x="0" y="0"/>
          <a:ext cx="0" cy="0"/>
          <a:chOff x="0" y="0"/>
          <a:chExt cx="0" cy="0"/>
        </a:xfrm>
      </p:grpSpPr>
      <p:grpSp>
        <p:nvGrpSpPr>
          <p:cNvPr id="84" name="Google Shape;84;p8"/>
          <p:cNvGrpSpPr/>
          <p:nvPr/>
        </p:nvGrpSpPr>
        <p:grpSpPr>
          <a:xfrm>
            <a:off x="-1897471" y="-1593052"/>
            <a:ext cx="12653432" cy="8103176"/>
            <a:chOff x="-1897471" y="-1593052"/>
            <a:chExt cx="12653432" cy="8103176"/>
          </a:xfrm>
        </p:grpSpPr>
        <p:pic>
          <p:nvPicPr>
            <p:cNvPr id="85" name="Google Shape;85;p8"/>
            <p:cNvPicPr preferRelativeResize="0"/>
            <p:nvPr/>
          </p:nvPicPr>
          <p:blipFill>
            <a:blip r:embed="rId2"/>
            <a:stretch>
              <a:fillRect/>
            </a:stretch>
          </p:blipFill>
          <p:spPr>
            <a:xfrm rot="-1257745">
              <a:off x="-1164250" y="4092225"/>
              <a:ext cx="2898924" cy="1964351"/>
            </a:xfrm>
            <a:prstGeom prst="rect">
              <a:avLst/>
            </a:prstGeom>
            <a:noFill/>
            <a:ln>
              <a:noFill/>
            </a:ln>
          </p:spPr>
        </p:pic>
        <p:pic>
          <p:nvPicPr>
            <p:cNvPr id="86" name="Google Shape;86;p8"/>
            <p:cNvPicPr preferRelativeResize="0"/>
            <p:nvPr/>
          </p:nvPicPr>
          <p:blipFill>
            <a:blip r:embed="rId2"/>
            <a:stretch>
              <a:fillRect/>
            </a:stretch>
          </p:blipFill>
          <p:spPr>
            <a:xfrm rot="1800001">
              <a:off x="-1600575" y="-905825"/>
              <a:ext cx="2898925" cy="1964351"/>
            </a:xfrm>
            <a:prstGeom prst="rect">
              <a:avLst/>
            </a:prstGeom>
            <a:noFill/>
            <a:ln>
              <a:noFill/>
            </a:ln>
          </p:spPr>
        </p:pic>
        <p:pic>
          <p:nvPicPr>
            <p:cNvPr id="87" name="Google Shape;87;p8"/>
            <p:cNvPicPr preferRelativeResize="0"/>
            <p:nvPr/>
          </p:nvPicPr>
          <p:blipFill>
            <a:blip r:embed="rId2"/>
            <a:stretch>
              <a:fillRect/>
            </a:stretch>
          </p:blipFill>
          <p:spPr>
            <a:xfrm rot="8100001">
              <a:off x="7486625" y="-855801"/>
              <a:ext cx="2898924" cy="1964351"/>
            </a:xfrm>
            <a:prstGeom prst="rect">
              <a:avLst/>
            </a:prstGeom>
            <a:noFill/>
            <a:ln>
              <a:noFill/>
            </a:ln>
          </p:spPr>
        </p:pic>
        <p:pic>
          <p:nvPicPr>
            <p:cNvPr id="88" name="Google Shape;88;p8"/>
            <p:cNvPicPr preferRelativeResize="0"/>
            <p:nvPr/>
          </p:nvPicPr>
          <p:blipFill>
            <a:blip r:embed="rId2"/>
            <a:stretch>
              <a:fillRect/>
            </a:stretch>
          </p:blipFill>
          <p:spPr>
            <a:xfrm rot="-9347153">
              <a:off x="7581726" y="3885300"/>
              <a:ext cx="2898924" cy="1964351"/>
            </a:xfrm>
            <a:prstGeom prst="rect">
              <a:avLst/>
            </a:prstGeom>
            <a:noFill/>
            <a:ln>
              <a:noFill/>
            </a:ln>
          </p:spPr>
        </p:pic>
      </p:grpSp>
      <p:grpSp>
        <p:nvGrpSpPr>
          <p:cNvPr id="89" name="Google Shape;89;p8"/>
          <p:cNvGrpSpPr/>
          <p:nvPr/>
        </p:nvGrpSpPr>
        <p:grpSpPr>
          <a:xfrm>
            <a:off x="713213" y="-1593050"/>
            <a:ext cx="10139314" cy="8162725"/>
            <a:chOff x="713213" y="-1593050"/>
            <a:chExt cx="10139314" cy="8162725"/>
          </a:xfrm>
        </p:grpSpPr>
        <p:pic>
          <p:nvPicPr>
            <p:cNvPr id="90" name="Google Shape;90;p8"/>
            <p:cNvPicPr preferRelativeResize="0"/>
            <p:nvPr/>
          </p:nvPicPr>
          <p:blipFill>
            <a:blip r:embed="rId3"/>
            <a:stretch>
              <a:fillRect/>
            </a:stretch>
          </p:blipFill>
          <p:spPr>
            <a:xfrm>
              <a:off x="5705472" y="4460075"/>
              <a:ext cx="5147055" cy="2109600"/>
            </a:xfrm>
            <a:prstGeom prst="rect">
              <a:avLst/>
            </a:prstGeom>
            <a:noFill/>
            <a:ln>
              <a:noFill/>
            </a:ln>
          </p:spPr>
        </p:pic>
        <p:grpSp>
          <p:nvGrpSpPr>
            <p:cNvPr id="91" name="Google Shape;91;p8"/>
            <p:cNvGrpSpPr/>
            <p:nvPr/>
          </p:nvGrpSpPr>
          <p:grpSpPr>
            <a:xfrm flipH="1">
              <a:off x="713213" y="346353"/>
              <a:ext cx="805393" cy="386293"/>
              <a:chOff x="2138948" y="4695372"/>
              <a:chExt cx="805393" cy="386293"/>
            </a:xfrm>
          </p:grpSpPr>
          <p:pic>
            <p:nvPicPr>
              <p:cNvPr id="92" name="Google Shape;92;p8"/>
              <p:cNvPicPr preferRelativeResize="0"/>
              <p:nvPr/>
            </p:nvPicPr>
            <p:blipFill>
              <a:blip r:embed="rId4"/>
              <a:stretch>
                <a:fillRect/>
              </a:stretch>
            </p:blipFill>
            <p:spPr>
              <a:xfrm rot="-2700000">
                <a:off x="2195519" y="4751944"/>
                <a:ext cx="273151" cy="273151"/>
              </a:xfrm>
              <a:prstGeom prst="rect">
                <a:avLst/>
              </a:prstGeom>
              <a:noFill/>
              <a:ln>
                <a:noFill/>
              </a:ln>
            </p:spPr>
          </p:pic>
          <p:pic>
            <p:nvPicPr>
              <p:cNvPr id="93" name="Google Shape;93;p8"/>
              <p:cNvPicPr preferRelativeResize="0"/>
              <p:nvPr/>
            </p:nvPicPr>
            <p:blipFill>
              <a:blip r:embed="rId4"/>
              <a:stretch>
                <a:fillRect/>
              </a:stretch>
            </p:blipFill>
            <p:spPr>
              <a:xfrm rot="-2700000">
                <a:off x="2614619" y="4751944"/>
                <a:ext cx="273151" cy="273151"/>
              </a:xfrm>
              <a:prstGeom prst="rect">
                <a:avLst/>
              </a:prstGeom>
              <a:noFill/>
              <a:ln>
                <a:noFill/>
              </a:ln>
            </p:spPr>
          </p:pic>
        </p:grpSp>
        <p:pic>
          <p:nvPicPr>
            <p:cNvPr id="94" name="Google Shape;94;p8"/>
            <p:cNvPicPr preferRelativeResize="0"/>
            <p:nvPr/>
          </p:nvPicPr>
          <p:blipFill rotWithShape="1">
            <a:blip r:embed="rId5"/>
            <a:srcRect/>
            <a:stretch>
              <a:fillRect/>
            </a:stretch>
          </p:blipFill>
          <p:spPr>
            <a:xfrm flipH="1">
              <a:off x="2564772" y="-661212"/>
              <a:ext cx="1080575" cy="1080575"/>
            </a:xfrm>
            <a:prstGeom prst="rect">
              <a:avLst/>
            </a:prstGeom>
            <a:noFill/>
            <a:ln>
              <a:noFill/>
            </a:ln>
          </p:spPr>
        </p:pic>
        <p:pic>
          <p:nvPicPr>
            <p:cNvPr id="95" name="Google Shape;95;p8"/>
            <p:cNvPicPr preferRelativeResize="0"/>
            <p:nvPr/>
          </p:nvPicPr>
          <p:blipFill rotWithShape="1">
            <a:blip r:embed="rId6"/>
            <a:srcRect/>
            <a:stretch>
              <a:fillRect/>
            </a:stretch>
          </p:blipFill>
          <p:spPr>
            <a:xfrm rot="5400000">
              <a:off x="6445000" y="-1593050"/>
              <a:ext cx="1981200" cy="1981200"/>
            </a:xfrm>
            <a:prstGeom prst="rect">
              <a:avLst/>
            </a:prstGeom>
            <a:noFill/>
            <a:ln>
              <a:noFill/>
            </a:ln>
          </p:spPr>
        </p:pic>
      </p:grpSp>
      <p:sp>
        <p:nvSpPr>
          <p:cNvPr id="96" name="Google Shape;96;p8"/>
          <p:cNvSpPr txBox="1">
            <a:spLocks noGrp="1"/>
          </p:cNvSpPr>
          <p:nvPr>
            <p:ph type="title"/>
          </p:nvPr>
        </p:nvSpPr>
        <p:spPr>
          <a:xfrm>
            <a:off x="2317950" y="1307100"/>
            <a:ext cx="4508100" cy="25293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00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7"/>
        <p:cNvGrpSpPr/>
        <p:nvPr/>
      </p:nvGrpSpPr>
      <p:grpSpPr>
        <a:xfrm>
          <a:off x="0" y="0"/>
          <a:ext cx="0" cy="0"/>
          <a:chOff x="0" y="0"/>
          <a:chExt cx="0" cy="0"/>
        </a:xfrm>
      </p:grpSpPr>
      <p:grpSp>
        <p:nvGrpSpPr>
          <p:cNvPr id="98" name="Google Shape;98;p9"/>
          <p:cNvGrpSpPr/>
          <p:nvPr/>
        </p:nvGrpSpPr>
        <p:grpSpPr>
          <a:xfrm>
            <a:off x="-1006593" y="-708752"/>
            <a:ext cx="11345408" cy="6996496"/>
            <a:chOff x="-1006593" y="-708752"/>
            <a:chExt cx="11345408" cy="6996496"/>
          </a:xfrm>
        </p:grpSpPr>
        <p:pic>
          <p:nvPicPr>
            <p:cNvPr id="99" name="Google Shape;99;p9"/>
            <p:cNvPicPr preferRelativeResize="0"/>
            <p:nvPr/>
          </p:nvPicPr>
          <p:blipFill>
            <a:blip r:embed="rId2"/>
            <a:stretch>
              <a:fillRect/>
            </a:stretch>
          </p:blipFill>
          <p:spPr>
            <a:xfrm rot="8100001">
              <a:off x="7169925" y="28499"/>
              <a:ext cx="2898924" cy="1964351"/>
            </a:xfrm>
            <a:prstGeom prst="rect">
              <a:avLst/>
            </a:prstGeom>
            <a:noFill/>
            <a:ln>
              <a:noFill/>
            </a:ln>
          </p:spPr>
        </p:pic>
        <p:pic>
          <p:nvPicPr>
            <p:cNvPr id="100" name="Google Shape;100;p9"/>
            <p:cNvPicPr preferRelativeResize="0"/>
            <p:nvPr/>
          </p:nvPicPr>
          <p:blipFill>
            <a:blip r:embed="rId2"/>
            <a:stretch>
              <a:fillRect/>
            </a:stretch>
          </p:blipFill>
          <p:spPr>
            <a:xfrm rot="8912093">
              <a:off x="-707049" y="3711225"/>
              <a:ext cx="2898923" cy="1964351"/>
            </a:xfrm>
            <a:prstGeom prst="rect">
              <a:avLst/>
            </a:prstGeom>
            <a:noFill/>
            <a:ln>
              <a:noFill/>
            </a:ln>
          </p:spPr>
        </p:pic>
      </p:grpSp>
      <p:grpSp>
        <p:nvGrpSpPr>
          <p:cNvPr id="101" name="Google Shape;101;p9"/>
          <p:cNvGrpSpPr/>
          <p:nvPr/>
        </p:nvGrpSpPr>
        <p:grpSpPr>
          <a:xfrm>
            <a:off x="-1687653" y="-1479219"/>
            <a:ext cx="11022153" cy="8065544"/>
            <a:chOff x="-1687653" y="-1479219"/>
            <a:chExt cx="11022153" cy="8065544"/>
          </a:xfrm>
        </p:grpSpPr>
        <p:pic>
          <p:nvPicPr>
            <p:cNvPr id="102" name="Google Shape;102;p9"/>
            <p:cNvPicPr preferRelativeResize="0"/>
            <p:nvPr/>
          </p:nvPicPr>
          <p:blipFill rotWithShape="1">
            <a:blip r:embed="rId3"/>
            <a:srcRect/>
            <a:stretch>
              <a:fillRect/>
            </a:stretch>
          </p:blipFill>
          <p:spPr>
            <a:xfrm rot="5400000">
              <a:off x="7353300" y="4605125"/>
              <a:ext cx="1981200" cy="1981200"/>
            </a:xfrm>
            <a:prstGeom prst="rect">
              <a:avLst/>
            </a:prstGeom>
            <a:noFill/>
            <a:ln>
              <a:noFill/>
            </a:ln>
          </p:spPr>
        </p:pic>
        <p:pic>
          <p:nvPicPr>
            <p:cNvPr id="103" name="Google Shape;103;p9"/>
            <p:cNvPicPr preferRelativeResize="0"/>
            <p:nvPr/>
          </p:nvPicPr>
          <p:blipFill>
            <a:blip r:embed="rId4"/>
            <a:stretch>
              <a:fillRect/>
            </a:stretch>
          </p:blipFill>
          <p:spPr>
            <a:xfrm>
              <a:off x="-1687653" y="-1479219"/>
              <a:ext cx="5147055" cy="2109600"/>
            </a:xfrm>
            <a:prstGeom prst="rect">
              <a:avLst/>
            </a:prstGeom>
            <a:noFill/>
            <a:ln>
              <a:noFill/>
            </a:ln>
          </p:spPr>
        </p:pic>
        <p:grpSp>
          <p:nvGrpSpPr>
            <p:cNvPr id="104" name="Google Shape;104;p9"/>
            <p:cNvGrpSpPr/>
            <p:nvPr/>
          </p:nvGrpSpPr>
          <p:grpSpPr>
            <a:xfrm>
              <a:off x="7655454" y="346353"/>
              <a:ext cx="805393" cy="386293"/>
              <a:chOff x="2138948" y="4695372"/>
              <a:chExt cx="805393" cy="386293"/>
            </a:xfrm>
          </p:grpSpPr>
          <p:pic>
            <p:nvPicPr>
              <p:cNvPr id="105" name="Google Shape;105;p9"/>
              <p:cNvPicPr preferRelativeResize="0"/>
              <p:nvPr/>
            </p:nvPicPr>
            <p:blipFill>
              <a:blip r:embed="rId5"/>
              <a:stretch>
                <a:fillRect/>
              </a:stretch>
            </p:blipFill>
            <p:spPr>
              <a:xfrm rot="-2700000">
                <a:off x="2195519" y="4751944"/>
                <a:ext cx="273151" cy="273151"/>
              </a:xfrm>
              <a:prstGeom prst="rect">
                <a:avLst/>
              </a:prstGeom>
              <a:noFill/>
              <a:ln>
                <a:noFill/>
              </a:ln>
            </p:spPr>
          </p:pic>
          <p:pic>
            <p:nvPicPr>
              <p:cNvPr id="106" name="Google Shape;106;p9"/>
              <p:cNvPicPr preferRelativeResize="0"/>
              <p:nvPr/>
            </p:nvPicPr>
            <p:blipFill>
              <a:blip r:embed="rId5"/>
              <a:stretch>
                <a:fillRect/>
              </a:stretch>
            </p:blipFill>
            <p:spPr>
              <a:xfrm rot="-2700000">
                <a:off x="2614619" y="4751944"/>
                <a:ext cx="273151" cy="273151"/>
              </a:xfrm>
              <a:prstGeom prst="rect">
                <a:avLst/>
              </a:prstGeom>
              <a:noFill/>
              <a:ln>
                <a:noFill/>
              </a:ln>
            </p:spPr>
          </p:pic>
        </p:grpSp>
        <p:pic>
          <p:nvPicPr>
            <p:cNvPr id="107" name="Google Shape;107;p9"/>
            <p:cNvPicPr preferRelativeResize="0"/>
            <p:nvPr/>
          </p:nvPicPr>
          <p:blipFill>
            <a:blip r:embed="rId6"/>
            <a:stretch>
              <a:fillRect/>
            </a:stretch>
          </p:blipFill>
          <p:spPr>
            <a:xfrm flipH="1">
              <a:off x="5528713" y="-661212"/>
              <a:ext cx="1080576" cy="1080576"/>
            </a:xfrm>
            <a:prstGeom prst="rect">
              <a:avLst/>
            </a:prstGeom>
            <a:noFill/>
            <a:ln>
              <a:noFill/>
            </a:ln>
          </p:spPr>
        </p:pic>
      </p:grpSp>
      <p:sp>
        <p:nvSpPr>
          <p:cNvPr id="108" name="Google Shape;108;p9"/>
          <p:cNvSpPr txBox="1">
            <a:spLocks noGrp="1"/>
          </p:cNvSpPr>
          <p:nvPr>
            <p:ph type="title"/>
          </p:nvPr>
        </p:nvSpPr>
        <p:spPr>
          <a:xfrm>
            <a:off x="2135550" y="1189100"/>
            <a:ext cx="4872900" cy="196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15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09" name="Google Shape;109;p9"/>
          <p:cNvSpPr txBox="1">
            <a:spLocks noGrp="1"/>
          </p:cNvSpPr>
          <p:nvPr>
            <p:ph type="subTitle" idx="1"/>
          </p:nvPr>
        </p:nvSpPr>
        <p:spPr>
          <a:xfrm>
            <a:off x="2135550" y="3153500"/>
            <a:ext cx="4872900" cy="801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a:lvl2pPr>
            <a:lvl3pPr lvl="2" algn="ctr" rtl="0">
              <a:lnSpc>
                <a:spcPct val="100000"/>
              </a:lnSpc>
              <a:spcBef>
                <a:spcPts val="1600"/>
              </a:spcBef>
              <a:spcAft>
                <a:spcPts val="0"/>
              </a:spcAft>
              <a:buSzPts val="1100"/>
              <a:buNone/>
              <a:defRPr/>
            </a:lvl3pPr>
            <a:lvl4pPr lvl="3" algn="ctr" rtl="0">
              <a:lnSpc>
                <a:spcPct val="100000"/>
              </a:lnSpc>
              <a:spcBef>
                <a:spcPts val="1600"/>
              </a:spcBef>
              <a:spcAft>
                <a:spcPts val="0"/>
              </a:spcAft>
              <a:buSzPts val="1100"/>
              <a:buNone/>
              <a:defRPr/>
            </a:lvl4pPr>
            <a:lvl5pPr lvl="4" algn="ctr" rtl="0">
              <a:lnSpc>
                <a:spcPct val="100000"/>
              </a:lnSpc>
              <a:spcBef>
                <a:spcPts val="1600"/>
              </a:spcBef>
              <a:spcAft>
                <a:spcPts val="0"/>
              </a:spcAft>
              <a:buSzPts val="1100"/>
              <a:buNone/>
              <a:defRPr/>
            </a:lvl5pPr>
            <a:lvl6pPr lvl="5" algn="ctr" rtl="0">
              <a:lnSpc>
                <a:spcPct val="100000"/>
              </a:lnSpc>
              <a:spcBef>
                <a:spcPts val="1600"/>
              </a:spcBef>
              <a:spcAft>
                <a:spcPts val="0"/>
              </a:spcAft>
              <a:buSzPts val="1100"/>
              <a:buNone/>
              <a:defRPr/>
            </a:lvl6pPr>
            <a:lvl7pPr lvl="6" algn="ctr" rtl="0">
              <a:lnSpc>
                <a:spcPct val="100000"/>
              </a:lnSpc>
              <a:spcBef>
                <a:spcPts val="1600"/>
              </a:spcBef>
              <a:spcAft>
                <a:spcPts val="0"/>
              </a:spcAft>
              <a:buSzPts val="1100"/>
              <a:buNone/>
              <a:defRPr/>
            </a:lvl7pPr>
            <a:lvl8pPr lvl="7" algn="ctr" rtl="0">
              <a:lnSpc>
                <a:spcPct val="100000"/>
              </a:lnSpc>
              <a:spcBef>
                <a:spcPts val="1600"/>
              </a:spcBef>
              <a:spcAft>
                <a:spcPts val="0"/>
              </a:spcAft>
              <a:buSzPts val="1100"/>
              <a:buNone/>
              <a:defRPr/>
            </a:lvl8pPr>
            <a:lvl9pPr lvl="8" algn="ctr" rtl="0">
              <a:lnSpc>
                <a:spcPct val="100000"/>
              </a:lnSpc>
              <a:spcBef>
                <a:spcPts val="1600"/>
              </a:spcBef>
              <a:spcAft>
                <a:spcPts val="1600"/>
              </a:spcAft>
              <a:buSzPts val="1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3"/>
        <p:cNvGrpSpPr/>
        <p:nvPr/>
      </p:nvGrpSpPr>
      <p:grpSpPr>
        <a:xfrm>
          <a:off x="0" y="0"/>
          <a:ext cx="0" cy="0"/>
          <a:chOff x="0" y="0"/>
          <a:chExt cx="0" cy="0"/>
        </a:xfrm>
      </p:grpSpPr>
      <p:grpSp>
        <p:nvGrpSpPr>
          <p:cNvPr id="114" name="Google Shape;114;p11"/>
          <p:cNvGrpSpPr/>
          <p:nvPr/>
        </p:nvGrpSpPr>
        <p:grpSpPr>
          <a:xfrm>
            <a:off x="-1997193" y="-1927952"/>
            <a:ext cx="12869408" cy="9053896"/>
            <a:chOff x="-1997193" y="-1927952"/>
            <a:chExt cx="12869408" cy="9053896"/>
          </a:xfrm>
        </p:grpSpPr>
        <p:pic>
          <p:nvPicPr>
            <p:cNvPr id="115" name="Google Shape;115;p11"/>
            <p:cNvPicPr preferRelativeResize="0"/>
            <p:nvPr/>
          </p:nvPicPr>
          <p:blipFill>
            <a:blip r:embed="rId2"/>
            <a:stretch>
              <a:fillRect/>
            </a:stretch>
          </p:blipFill>
          <p:spPr>
            <a:xfrm rot="8100001">
              <a:off x="7703325" y="-1190701"/>
              <a:ext cx="2898924" cy="1964351"/>
            </a:xfrm>
            <a:prstGeom prst="rect">
              <a:avLst/>
            </a:prstGeom>
            <a:noFill/>
            <a:ln>
              <a:noFill/>
            </a:ln>
          </p:spPr>
        </p:pic>
        <p:pic>
          <p:nvPicPr>
            <p:cNvPr id="116" name="Google Shape;116;p11"/>
            <p:cNvPicPr preferRelativeResize="0"/>
            <p:nvPr/>
          </p:nvPicPr>
          <p:blipFill>
            <a:blip r:embed="rId2"/>
            <a:stretch>
              <a:fillRect/>
            </a:stretch>
          </p:blipFill>
          <p:spPr>
            <a:xfrm rot="8912093">
              <a:off x="-1697649" y="4549425"/>
              <a:ext cx="2898923" cy="1964351"/>
            </a:xfrm>
            <a:prstGeom prst="rect">
              <a:avLst/>
            </a:prstGeom>
            <a:noFill/>
            <a:ln>
              <a:noFill/>
            </a:ln>
          </p:spPr>
        </p:pic>
      </p:grpSp>
      <p:grpSp>
        <p:nvGrpSpPr>
          <p:cNvPr id="117" name="Google Shape;117;p11"/>
          <p:cNvGrpSpPr/>
          <p:nvPr/>
        </p:nvGrpSpPr>
        <p:grpSpPr>
          <a:xfrm>
            <a:off x="-1687653" y="-1555419"/>
            <a:ext cx="11022153" cy="8141744"/>
            <a:chOff x="-1687653" y="-1555419"/>
            <a:chExt cx="11022153" cy="8141744"/>
          </a:xfrm>
        </p:grpSpPr>
        <p:pic>
          <p:nvPicPr>
            <p:cNvPr id="118" name="Google Shape;118;p11"/>
            <p:cNvPicPr preferRelativeResize="0"/>
            <p:nvPr/>
          </p:nvPicPr>
          <p:blipFill rotWithShape="1">
            <a:blip r:embed="rId3"/>
            <a:srcRect/>
            <a:stretch>
              <a:fillRect/>
            </a:stretch>
          </p:blipFill>
          <p:spPr>
            <a:xfrm rot="5400000">
              <a:off x="7353300" y="4605125"/>
              <a:ext cx="1981200" cy="1981200"/>
            </a:xfrm>
            <a:prstGeom prst="rect">
              <a:avLst/>
            </a:prstGeom>
            <a:noFill/>
            <a:ln>
              <a:noFill/>
            </a:ln>
          </p:spPr>
        </p:pic>
        <p:pic>
          <p:nvPicPr>
            <p:cNvPr id="119" name="Google Shape;119;p11"/>
            <p:cNvPicPr preferRelativeResize="0"/>
            <p:nvPr/>
          </p:nvPicPr>
          <p:blipFill>
            <a:blip r:embed="rId4"/>
            <a:stretch>
              <a:fillRect/>
            </a:stretch>
          </p:blipFill>
          <p:spPr>
            <a:xfrm>
              <a:off x="-1687653" y="-1555419"/>
              <a:ext cx="5147055" cy="2109600"/>
            </a:xfrm>
            <a:prstGeom prst="rect">
              <a:avLst/>
            </a:prstGeom>
            <a:noFill/>
            <a:ln>
              <a:noFill/>
            </a:ln>
          </p:spPr>
        </p:pic>
        <p:grpSp>
          <p:nvGrpSpPr>
            <p:cNvPr id="120" name="Google Shape;120;p11"/>
            <p:cNvGrpSpPr/>
            <p:nvPr/>
          </p:nvGrpSpPr>
          <p:grpSpPr>
            <a:xfrm>
              <a:off x="7655454" y="346353"/>
              <a:ext cx="805393" cy="386293"/>
              <a:chOff x="2138948" y="4695372"/>
              <a:chExt cx="805393" cy="386293"/>
            </a:xfrm>
          </p:grpSpPr>
          <p:pic>
            <p:nvPicPr>
              <p:cNvPr id="121" name="Google Shape;121;p11"/>
              <p:cNvPicPr preferRelativeResize="0"/>
              <p:nvPr/>
            </p:nvPicPr>
            <p:blipFill>
              <a:blip r:embed="rId5"/>
              <a:stretch>
                <a:fillRect/>
              </a:stretch>
            </p:blipFill>
            <p:spPr>
              <a:xfrm rot="-2700000">
                <a:off x="2195519" y="4751944"/>
                <a:ext cx="273151" cy="273151"/>
              </a:xfrm>
              <a:prstGeom prst="rect">
                <a:avLst/>
              </a:prstGeom>
              <a:noFill/>
              <a:ln>
                <a:noFill/>
              </a:ln>
            </p:spPr>
          </p:pic>
          <p:pic>
            <p:nvPicPr>
              <p:cNvPr id="122" name="Google Shape;122;p11"/>
              <p:cNvPicPr preferRelativeResize="0"/>
              <p:nvPr/>
            </p:nvPicPr>
            <p:blipFill>
              <a:blip r:embed="rId5"/>
              <a:stretch>
                <a:fillRect/>
              </a:stretch>
            </p:blipFill>
            <p:spPr>
              <a:xfrm rot="-2700000">
                <a:off x="2614619" y="4751944"/>
                <a:ext cx="273151" cy="273151"/>
              </a:xfrm>
              <a:prstGeom prst="rect">
                <a:avLst/>
              </a:prstGeom>
              <a:noFill/>
              <a:ln>
                <a:noFill/>
              </a:ln>
            </p:spPr>
          </p:pic>
        </p:grpSp>
        <p:pic>
          <p:nvPicPr>
            <p:cNvPr id="123" name="Google Shape;123;p11"/>
            <p:cNvPicPr preferRelativeResize="0"/>
            <p:nvPr/>
          </p:nvPicPr>
          <p:blipFill rotWithShape="1">
            <a:blip r:embed="rId6"/>
            <a:srcRect/>
            <a:stretch>
              <a:fillRect/>
            </a:stretch>
          </p:blipFill>
          <p:spPr>
            <a:xfrm flipH="1">
              <a:off x="5528713" y="-661212"/>
              <a:ext cx="1080575" cy="1080576"/>
            </a:xfrm>
            <a:prstGeom prst="rect">
              <a:avLst/>
            </a:prstGeom>
            <a:noFill/>
            <a:ln>
              <a:noFill/>
            </a:ln>
          </p:spPr>
        </p:pic>
        <p:pic>
          <p:nvPicPr>
            <p:cNvPr id="124" name="Google Shape;124;p11"/>
            <p:cNvPicPr preferRelativeResize="0"/>
            <p:nvPr/>
          </p:nvPicPr>
          <p:blipFill rotWithShape="1">
            <a:blip r:embed="rId7"/>
            <a:srcRect/>
            <a:stretch>
              <a:fillRect/>
            </a:stretch>
          </p:blipFill>
          <p:spPr>
            <a:xfrm flipH="1">
              <a:off x="880513" y="4929963"/>
              <a:ext cx="1080576" cy="1080576"/>
            </a:xfrm>
            <a:prstGeom prst="rect">
              <a:avLst/>
            </a:prstGeom>
            <a:noFill/>
            <a:ln>
              <a:noFill/>
            </a:ln>
          </p:spPr>
        </p:pic>
      </p:grpSp>
      <p:sp>
        <p:nvSpPr>
          <p:cNvPr id="125" name="Google Shape;125;p11"/>
          <p:cNvSpPr txBox="1">
            <a:spLocks noGrp="1"/>
          </p:cNvSpPr>
          <p:nvPr>
            <p:ph type="title" hasCustomPrompt="1"/>
          </p:nvPr>
        </p:nvSpPr>
        <p:spPr>
          <a:xfrm>
            <a:off x="1284000" y="1288250"/>
            <a:ext cx="6576000" cy="19707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126" name="Google Shape;126;p11"/>
          <p:cNvSpPr txBox="1">
            <a:spLocks noGrp="1"/>
          </p:cNvSpPr>
          <p:nvPr>
            <p:ph type="subTitle" idx="1"/>
          </p:nvPr>
        </p:nvSpPr>
        <p:spPr>
          <a:xfrm>
            <a:off x="1284000" y="3259075"/>
            <a:ext cx="6576000" cy="49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1600"/>
              </a:spcBef>
              <a:spcAft>
                <a:spcPts val="0"/>
              </a:spcAft>
              <a:buSzPts val="1100"/>
              <a:buNone/>
              <a:defRPr sz="1100"/>
            </a:lvl3pPr>
            <a:lvl4pPr lvl="3" algn="ctr" rtl="0">
              <a:lnSpc>
                <a:spcPct val="100000"/>
              </a:lnSpc>
              <a:spcBef>
                <a:spcPts val="1600"/>
              </a:spcBef>
              <a:spcAft>
                <a:spcPts val="0"/>
              </a:spcAft>
              <a:buSzPts val="1100"/>
              <a:buNone/>
              <a:defRPr sz="1100"/>
            </a:lvl4pPr>
            <a:lvl5pPr lvl="4" algn="ctr" rtl="0">
              <a:lnSpc>
                <a:spcPct val="100000"/>
              </a:lnSpc>
              <a:spcBef>
                <a:spcPts val="1600"/>
              </a:spcBef>
              <a:spcAft>
                <a:spcPts val="0"/>
              </a:spcAft>
              <a:buSzPts val="1100"/>
              <a:buNone/>
              <a:defRPr sz="1100"/>
            </a:lvl5pPr>
            <a:lvl6pPr lvl="5" algn="ctr" rtl="0">
              <a:lnSpc>
                <a:spcPct val="100000"/>
              </a:lnSpc>
              <a:spcBef>
                <a:spcPts val="1600"/>
              </a:spcBef>
              <a:spcAft>
                <a:spcPts val="0"/>
              </a:spcAft>
              <a:buSzPts val="1100"/>
              <a:buNone/>
              <a:defRPr sz="1100"/>
            </a:lvl6pPr>
            <a:lvl7pPr lvl="6" algn="ctr" rtl="0">
              <a:lnSpc>
                <a:spcPct val="100000"/>
              </a:lnSpc>
              <a:spcBef>
                <a:spcPts val="1600"/>
              </a:spcBef>
              <a:spcAft>
                <a:spcPts val="0"/>
              </a:spcAft>
              <a:buSzPts val="1100"/>
              <a:buNone/>
              <a:defRPr sz="1100"/>
            </a:lvl7pPr>
            <a:lvl8pPr lvl="7" algn="ctr" rtl="0">
              <a:lnSpc>
                <a:spcPct val="100000"/>
              </a:lnSpc>
              <a:spcBef>
                <a:spcPts val="1600"/>
              </a:spcBef>
              <a:spcAft>
                <a:spcPts val="0"/>
              </a:spcAft>
              <a:buSzPts val="1100"/>
              <a:buNone/>
              <a:defRPr sz="1100"/>
            </a:lvl8pPr>
            <a:lvl9pPr lvl="8" algn="ctr" rtl="0">
              <a:lnSpc>
                <a:spcPct val="100000"/>
              </a:lnSpc>
              <a:spcBef>
                <a:spcPts val="1600"/>
              </a:spcBef>
              <a:spcAft>
                <a:spcPts val="1600"/>
              </a:spcAft>
              <a:buSzPts val="1100"/>
              <a:buNone/>
              <a:defRPr sz="11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CUSTOM_6_1">
    <p:spTree>
      <p:nvGrpSpPr>
        <p:cNvPr id="1" name="Shape 140"/>
        <p:cNvGrpSpPr/>
        <p:nvPr/>
      </p:nvGrpSpPr>
      <p:grpSpPr>
        <a:xfrm>
          <a:off x="0" y="0"/>
          <a:ext cx="0" cy="0"/>
          <a:chOff x="0" y="0"/>
          <a:chExt cx="0" cy="0"/>
        </a:xfrm>
      </p:grpSpPr>
      <p:sp>
        <p:nvSpPr>
          <p:cNvPr id="141" name="Google Shape;141;p14"/>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2" name="Google Shape;142;p14"/>
          <p:cNvSpPr txBox="1">
            <a:spLocks noGrp="1"/>
          </p:cNvSpPr>
          <p:nvPr>
            <p:ph type="title" idx="2"/>
          </p:nvPr>
        </p:nvSpPr>
        <p:spPr>
          <a:xfrm>
            <a:off x="720001" y="2117304"/>
            <a:ext cx="23031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atin typeface="Sora Medium"/>
                <a:ea typeface="Sora Medium"/>
                <a:cs typeface="Sora Medium"/>
                <a:sym typeface="Sora Medium"/>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43" name="Google Shape;143;p14"/>
          <p:cNvSpPr txBox="1">
            <a:spLocks noGrp="1"/>
          </p:cNvSpPr>
          <p:nvPr>
            <p:ph type="subTitle" idx="1"/>
          </p:nvPr>
        </p:nvSpPr>
        <p:spPr>
          <a:xfrm>
            <a:off x="720000" y="2675177"/>
            <a:ext cx="2303100" cy="120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1600"/>
              </a:spcBef>
              <a:spcAft>
                <a:spcPts val="0"/>
              </a:spcAft>
              <a:buSzPts val="1100"/>
              <a:buNone/>
              <a:defRPr sz="1100"/>
            </a:lvl3pPr>
            <a:lvl4pPr lvl="3" algn="ctr" rtl="0">
              <a:lnSpc>
                <a:spcPct val="100000"/>
              </a:lnSpc>
              <a:spcBef>
                <a:spcPts val="1600"/>
              </a:spcBef>
              <a:spcAft>
                <a:spcPts val="0"/>
              </a:spcAft>
              <a:buSzPts val="1100"/>
              <a:buNone/>
              <a:defRPr sz="1100"/>
            </a:lvl4pPr>
            <a:lvl5pPr lvl="4" algn="ctr" rtl="0">
              <a:lnSpc>
                <a:spcPct val="100000"/>
              </a:lnSpc>
              <a:spcBef>
                <a:spcPts val="1600"/>
              </a:spcBef>
              <a:spcAft>
                <a:spcPts val="0"/>
              </a:spcAft>
              <a:buSzPts val="1100"/>
              <a:buNone/>
              <a:defRPr sz="1100"/>
            </a:lvl5pPr>
            <a:lvl6pPr lvl="5" algn="ctr" rtl="0">
              <a:lnSpc>
                <a:spcPct val="100000"/>
              </a:lnSpc>
              <a:spcBef>
                <a:spcPts val="1600"/>
              </a:spcBef>
              <a:spcAft>
                <a:spcPts val="0"/>
              </a:spcAft>
              <a:buSzPts val="1100"/>
              <a:buNone/>
              <a:defRPr sz="1100"/>
            </a:lvl6pPr>
            <a:lvl7pPr lvl="6" algn="ctr" rtl="0">
              <a:lnSpc>
                <a:spcPct val="100000"/>
              </a:lnSpc>
              <a:spcBef>
                <a:spcPts val="1600"/>
              </a:spcBef>
              <a:spcAft>
                <a:spcPts val="0"/>
              </a:spcAft>
              <a:buSzPts val="1100"/>
              <a:buNone/>
              <a:defRPr sz="1100"/>
            </a:lvl7pPr>
            <a:lvl8pPr lvl="7" algn="ctr" rtl="0">
              <a:lnSpc>
                <a:spcPct val="100000"/>
              </a:lnSpc>
              <a:spcBef>
                <a:spcPts val="1600"/>
              </a:spcBef>
              <a:spcAft>
                <a:spcPts val="0"/>
              </a:spcAft>
              <a:buSzPts val="1100"/>
              <a:buNone/>
              <a:defRPr sz="1100"/>
            </a:lvl8pPr>
            <a:lvl9pPr lvl="8" algn="ctr" rtl="0">
              <a:lnSpc>
                <a:spcPct val="100000"/>
              </a:lnSpc>
              <a:spcBef>
                <a:spcPts val="1600"/>
              </a:spcBef>
              <a:spcAft>
                <a:spcPts val="1600"/>
              </a:spcAft>
              <a:buSzPts val="1100"/>
              <a:buNone/>
              <a:defRPr sz="1100"/>
            </a:lvl9pPr>
          </a:lstStyle>
          <a:p>
            <a:endParaRPr/>
          </a:p>
        </p:txBody>
      </p:sp>
      <p:sp>
        <p:nvSpPr>
          <p:cNvPr id="144" name="Google Shape;144;p14"/>
          <p:cNvSpPr txBox="1">
            <a:spLocks noGrp="1"/>
          </p:cNvSpPr>
          <p:nvPr>
            <p:ph type="title" idx="3"/>
          </p:nvPr>
        </p:nvSpPr>
        <p:spPr>
          <a:xfrm>
            <a:off x="3420450" y="2117304"/>
            <a:ext cx="23031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atin typeface="Sora Medium"/>
                <a:ea typeface="Sora Medium"/>
                <a:cs typeface="Sora Medium"/>
                <a:sym typeface="Sora Medium"/>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45" name="Google Shape;145;p14"/>
          <p:cNvSpPr txBox="1">
            <a:spLocks noGrp="1"/>
          </p:cNvSpPr>
          <p:nvPr>
            <p:ph type="subTitle" idx="4"/>
          </p:nvPr>
        </p:nvSpPr>
        <p:spPr>
          <a:xfrm>
            <a:off x="3420452" y="2675177"/>
            <a:ext cx="2303100" cy="120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1600"/>
              </a:spcBef>
              <a:spcAft>
                <a:spcPts val="0"/>
              </a:spcAft>
              <a:buSzPts val="1100"/>
              <a:buNone/>
              <a:defRPr sz="1100"/>
            </a:lvl3pPr>
            <a:lvl4pPr lvl="3" algn="ctr" rtl="0">
              <a:lnSpc>
                <a:spcPct val="100000"/>
              </a:lnSpc>
              <a:spcBef>
                <a:spcPts val="1600"/>
              </a:spcBef>
              <a:spcAft>
                <a:spcPts val="0"/>
              </a:spcAft>
              <a:buSzPts val="1100"/>
              <a:buNone/>
              <a:defRPr sz="1100"/>
            </a:lvl4pPr>
            <a:lvl5pPr lvl="4" algn="ctr" rtl="0">
              <a:lnSpc>
                <a:spcPct val="100000"/>
              </a:lnSpc>
              <a:spcBef>
                <a:spcPts val="1600"/>
              </a:spcBef>
              <a:spcAft>
                <a:spcPts val="0"/>
              </a:spcAft>
              <a:buSzPts val="1100"/>
              <a:buNone/>
              <a:defRPr sz="1100"/>
            </a:lvl5pPr>
            <a:lvl6pPr lvl="5" algn="ctr" rtl="0">
              <a:lnSpc>
                <a:spcPct val="100000"/>
              </a:lnSpc>
              <a:spcBef>
                <a:spcPts val="1600"/>
              </a:spcBef>
              <a:spcAft>
                <a:spcPts val="0"/>
              </a:spcAft>
              <a:buSzPts val="1100"/>
              <a:buNone/>
              <a:defRPr sz="1100"/>
            </a:lvl6pPr>
            <a:lvl7pPr lvl="6" algn="ctr" rtl="0">
              <a:lnSpc>
                <a:spcPct val="100000"/>
              </a:lnSpc>
              <a:spcBef>
                <a:spcPts val="1600"/>
              </a:spcBef>
              <a:spcAft>
                <a:spcPts val="0"/>
              </a:spcAft>
              <a:buSzPts val="1100"/>
              <a:buNone/>
              <a:defRPr sz="1100"/>
            </a:lvl7pPr>
            <a:lvl8pPr lvl="7" algn="ctr" rtl="0">
              <a:lnSpc>
                <a:spcPct val="100000"/>
              </a:lnSpc>
              <a:spcBef>
                <a:spcPts val="1600"/>
              </a:spcBef>
              <a:spcAft>
                <a:spcPts val="0"/>
              </a:spcAft>
              <a:buSzPts val="1100"/>
              <a:buNone/>
              <a:defRPr sz="1100"/>
            </a:lvl8pPr>
            <a:lvl9pPr lvl="8" algn="ctr" rtl="0">
              <a:lnSpc>
                <a:spcPct val="100000"/>
              </a:lnSpc>
              <a:spcBef>
                <a:spcPts val="1600"/>
              </a:spcBef>
              <a:spcAft>
                <a:spcPts val="1600"/>
              </a:spcAft>
              <a:buSzPts val="1100"/>
              <a:buNone/>
              <a:defRPr sz="1100"/>
            </a:lvl9pPr>
          </a:lstStyle>
          <a:p>
            <a:endParaRPr/>
          </a:p>
        </p:txBody>
      </p:sp>
      <p:sp>
        <p:nvSpPr>
          <p:cNvPr id="146" name="Google Shape;146;p14"/>
          <p:cNvSpPr txBox="1">
            <a:spLocks noGrp="1"/>
          </p:cNvSpPr>
          <p:nvPr>
            <p:ph type="title" idx="5"/>
          </p:nvPr>
        </p:nvSpPr>
        <p:spPr>
          <a:xfrm>
            <a:off x="6120950" y="2117304"/>
            <a:ext cx="2303100" cy="5541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atin typeface="Sora Medium"/>
                <a:ea typeface="Sora Medium"/>
                <a:cs typeface="Sora Medium"/>
                <a:sym typeface="Sora Medium"/>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47" name="Google Shape;147;p14"/>
          <p:cNvSpPr txBox="1">
            <a:spLocks noGrp="1"/>
          </p:cNvSpPr>
          <p:nvPr>
            <p:ph type="subTitle" idx="6"/>
          </p:nvPr>
        </p:nvSpPr>
        <p:spPr>
          <a:xfrm>
            <a:off x="6120954" y="2675177"/>
            <a:ext cx="2303100" cy="120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100"/>
              <a:buNone/>
              <a:defRPr sz="1100"/>
            </a:lvl1pPr>
            <a:lvl2pPr lvl="1" algn="ctr" rtl="0">
              <a:lnSpc>
                <a:spcPct val="100000"/>
              </a:lnSpc>
              <a:spcBef>
                <a:spcPts val="0"/>
              </a:spcBef>
              <a:spcAft>
                <a:spcPts val="0"/>
              </a:spcAft>
              <a:buSzPts val="1100"/>
              <a:buNone/>
              <a:defRPr sz="1100"/>
            </a:lvl2pPr>
            <a:lvl3pPr lvl="2" algn="ctr" rtl="0">
              <a:lnSpc>
                <a:spcPct val="100000"/>
              </a:lnSpc>
              <a:spcBef>
                <a:spcPts val="1600"/>
              </a:spcBef>
              <a:spcAft>
                <a:spcPts val="0"/>
              </a:spcAft>
              <a:buSzPts val="1100"/>
              <a:buNone/>
              <a:defRPr sz="1100"/>
            </a:lvl3pPr>
            <a:lvl4pPr lvl="3" algn="ctr" rtl="0">
              <a:lnSpc>
                <a:spcPct val="100000"/>
              </a:lnSpc>
              <a:spcBef>
                <a:spcPts val="1600"/>
              </a:spcBef>
              <a:spcAft>
                <a:spcPts val="0"/>
              </a:spcAft>
              <a:buSzPts val="1100"/>
              <a:buNone/>
              <a:defRPr sz="1100"/>
            </a:lvl4pPr>
            <a:lvl5pPr lvl="4" algn="ctr" rtl="0">
              <a:lnSpc>
                <a:spcPct val="100000"/>
              </a:lnSpc>
              <a:spcBef>
                <a:spcPts val="1600"/>
              </a:spcBef>
              <a:spcAft>
                <a:spcPts val="0"/>
              </a:spcAft>
              <a:buSzPts val="1100"/>
              <a:buNone/>
              <a:defRPr sz="1100"/>
            </a:lvl5pPr>
            <a:lvl6pPr lvl="5" algn="ctr" rtl="0">
              <a:lnSpc>
                <a:spcPct val="100000"/>
              </a:lnSpc>
              <a:spcBef>
                <a:spcPts val="1600"/>
              </a:spcBef>
              <a:spcAft>
                <a:spcPts val="0"/>
              </a:spcAft>
              <a:buSzPts val="1100"/>
              <a:buNone/>
              <a:defRPr sz="1100"/>
            </a:lvl6pPr>
            <a:lvl7pPr lvl="6" algn="ctr" rtl="0">
              <a:lnSpc>
                <a:spcPct val="100000"/>
              </a:lnSpc>
              <a:spcBef>
                <a:spcPts val="1600"/>
              </a:spcBef>
              <a:spcAft>
                <a:spcPts val="0"/>
              </a:spcAft>
              <a:buSzPts val="1100"/>
              <a:buNone/>
              <a:defRPr sz="1100"/>
            </a:lvl7pPr>
            <a:lvl8pPr lvl="7" algn="ctr" rtl="0">
              <a:lnSpc>
                <a:spcPct val="100000"/>
              </a:lnSpc>
              <a:spcBef>
                <a:spcPts val="1600"/>
              </a:spcBef>
              <a:spcAft>
                <a:spcPts val="0"/>
              </a:spcAft>
              <a:buSzPts val="1100"/>
              <a:buNone/>
              <a:defRPr sz="1100"/>
            </a:lvl8pPr>
            <a:lvl9pPr lvl="8" algn="ctr" rtl="0">
              <a:lnSpc>
                <a:spcPct val="100000"/>
              </a:lnSpc>
              <a:spcBef>
                <a:spcPts val="1600"/>
              </a:spcBef>
              <a:spcAft>
                <a:spcPts val="1600"/>
              </a:spcAft>
              <a:buSzPts val="1100"/>
              <a:buNone/>
              <a:defRPr sz="1100"/>
            </a:lvl9pPr>
          </a:lstStyle>
          <a:p>
            <a:endParaRPr/>
          </a:p>
        </p:txBody>
      </p:sp>
      <p:sp>
        <p:nvSpPr>
          <p:cNvPr id="148" name="Google Shape;148;p14"/>
          <p:cNvSpPr txBox="1">
            <a:spLocks noGrp="1"/>
          </p:cNvSpPr>
          <p:nvPr>
            <p:ph type="title" idx="7" hasCustomPrompt="1"/>
          </p:nvPr>
        </p:nvSpPr>
        <p:spPr>
          <a:xfrm>
            <a:off x="719989" y="1745900"/>
            <a:ext cx="7659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600">
                <a:solidFill>
                  <a:schemeClr val="lt2"/>
                </a:solidFill>
                <a:latin typeface="Sora Medium"/>
                <a:ea typeface="Sora Medium"/>
                <a:cs typeface="Sora Medium"/>
                <a:sym typeface="Sora Medium"/>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49" name="Google Shape;149;p14"/>
          <p:cNvSpPr txBox="1">
            <a:spLocks noGrp="1"/>
          </p:cNvSpPr>
          <p:nvPr>
            <p:ph type="title" idx="8" hasCustomPrompt="1"/>
          </p:nvPr>
        </p:nvSpPr>
        <p:spPr>
          <a:xfrm>
            <a:off x="3420438" y="1745900"/>
            <a:ext cx="7659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600">
                <a:solidFill>
                  <a:schemeClr val="accent1"/>
                </a:solidFill>
                <a:latin typeface="Sora Medium"/>
                <a:ea typeface="Sora Medium"/>
                <a:cs typeface="Sora Medium"/>
                <a:sym typeface="Sora Medium"/>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150" name="Google Shape;150;p14"/>
          <p:cNvSpPr txBox="1">
            <a:spLocks noGrp="1"/>
          </p:cNvSpPr>
          <p:nvPr>
            <p:ph type="title" idx="9" hasCustomPrompt="1"/>
          </p:nvPr>
        </p:nvSpPr>
        <p:spPr>
          <a:xfrm>
            <a:off x="6120904" y="1745900"/>
            <a:ext cx="765900" cy="4476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000"/>
              <a:buNone/>
              <a:defRPr sz="2600">
                <a:solidFill>
                  <a:schemeClr val="accent2"/>
                </a:solidFill>
                <a:latin typeface="Sora Medium"/>
                <a:ea typeface="Sora Medium"/>
                <a:cs typeface="Sora Medium"/>
                <a:sym typeface="Sora Medium"/>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grpSp>
        <p:nvGrpSpPr>
          <p:cNvPr id="151" name="Google Shape;151;p14"/>
          <p:cNvGrpSpPr/>
          <p:nvPr/>
        </p:nvGrpSpPr>
        <p:grpSpPr>
          <a:xfrm>
            <a:off x="-1897471" y="-1745452"/>
            <a:ext cx="12979136" cy="7968473"/>
            <a:chOff x="-1897471" y="-1745452"/>
            <a:chExt cx="12979136" cy="7968473"/>
          </a:xfrm>
        </p:grpSpPr>
        <p:pic>
          <p:nvPicPr>
            <p:cNvPr id="152" name="Google Shape;152;p14"/>
            <p:cNvPicPr preferRelativeResize="0"/>
            <p:nvPr/>
          </p:nvPicPr>
          <p:blipFill>
            <a:blip r:embed="rId2"/>
            <a:stretch>
              <a:fillRect/>
            </a:stretch>
          </p:blipFill>
          <p:spPr>
            <a:xfrm rot="-1800001" flipH="1">
              <a:off x="7885844" y="3665525"/>
              <a:ext cx="2898925" cy="1964351"/>
            </a:xfrm>
            <a:prstGeom prst="rect">
              <a:avLst/>
            </a:prstGeom>
            <a:noFill/>
            <a:ln>
              <a:noFill/>
            </a:ln>
          </p:spPr>
        </p:pic>
        <p:pic>
          <p:nvPicPr>
            <p:cNvPr id="153" name="Google Shape;153;p14"/>
            <p:cNvPicPr preferRelativeResize="0"/>
            <p:nvPr/>
          </p:nvPicPr>
          <p:blipFill>
            <a:blip r:embed="rId2"/>
            <a:stretch>
              <a:fillRect/>
            </a:stretch>
          </p:blipFill>
          <p:spPr>
            <a:xfrm rot="-8100001" flipH="1">
              <a:off x="-1627506" y="-1008201"/>
              <a:ext cx="2898924" cy="1964351"/>
            </a:xfrm>
            <a:prstGeom prst="rect">
              <a:avLst/>
            </a:prstGeom>
            <a:noFill/>
            <a:ln>
              <a:noFill/>
            </a:ln>
          </p:spPr>
        </p:pic>
      </p:grpSp>
      <p:grpSp>
        <p:nvGrpSpPr>
          <p:cNvPr id="154" name="Google Shape;154;p14"/>
          <p:cNvGrpSpPr/>
          <p:nvPr/>
        </p:nvGrpSpPr>
        <p:grpSpPr>
          <a:xfrm>
            <a:off x="700254" y="-371553"/>
            <a:ext cx="9108234" cy="5168700"/>
            <a:chOff x="700254" y="-371553"/>
            <a:chExt cx="9108234" cy="5168700"/>
          </a:xfrm>
        </p:grpSpPr>
        <p:pic>
          <p:nvPicPr>
            <p:cNvPr id="155" name="Google Shape;155;p14"/>
            <p:cNvPicPr preferRelativeResize="0"/>
            <p:nvPr/>
          </p:nvPicPr>
          <p:blipFill>
            <a:blip r:embed="rId3"/>
            <a:stretch>
              <a:fillRect/>
            </a:stretch>
          </p:blipFill>
          <p:spPr>
            <a:xfrm rot="6729075">
              <a:off x="8534363" y="-203802"/>
              <a:ext cx="1106375" cy="1106375"/>
            </a:xfrm>
            <a:prstGeom prst="rect">
              <a:avLst/>
            </a:prstGeom>
            <a:noFill/>
            <a:ln>
              <a:noFill/>
            </a:ln>
          </p:spPr>
        </p:pic>
        <p:grpSp>
          <p:nvGrpSpPr>
            <p:cNvPr id="156" name="Google Shape;156;p14"/>
            <p:cNvGrpSpPr/>
            <p:nvPr/>
          </p:nvGrpSpPr>
          <p:grpSpPr>
            <a:xfrm>
              <a:off x="700254" y="4410853"/>
              <a:ext cx="805393" cy="386293"/>
              <a:chOff x="2138948" y="4695372"/>
              <a:chExt cx="805393" cy="386293"/>
            </a:xfrm>
          </p:grpSpPr>
          <p:pic>
            <p:nvPicPr>
              <p:cNvPr id="157" name="Google Shape;157;p14"/>
              <p:cNvPicPr preferRelativeResize="0"/>
              <p:nvPr/>
            </p:nvPicPr>
            <p:blipFill>
              <a:blip r:embed="rId4"/>
              <a:stretch>
                <a:fillRect/>
              </a:stretch>
            </p:blipFill>
            <p:spPr>
              <a:xfrm rot="-2700000">
                <a:off x="2195519" y="4751944"/>
                <a:ext cx="273151" cy="273151"/>
              </a:xfrm>
              <a:prstGeom prst="rect">
                <a:avLst/>
              </a:prstGeom>
              <a:noFill/>
              <a:ln>
                <a:noFill/>
              </a:ln>
            </p:spPr>
          </p:pic>
          <p:pic>
            <p:nvPicPr>
              <p:cNvPr id="158" name="Google Shape;158;p14"/>
              <p:cNvPicPr preferRelativeResize="0"/>
              <p:nvPr/>
            </p:nvPicPr>
            <p:blipFill>
              <a:blip r:embed="rId4"/>
              <a:stretch>
                <a:fillRect/>
              </a:stretch>
            </p:blipFill>
            <p:spPr>
              <a:xfrm rot="-2700000">
                <a:off x="2614619" y="4751944"/>
                <a:ext cx="273151" cy="273151"/>
              </a:xfrm>
              <a:prstGeom prst="rect">
                <a:avLst/>
              </a:prstGeom>
              <a:noFill/>
              <a:ln>
                <a:noFill/>
              </a:ln>
            </p:spPr>
          </p:pic>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ONE_COLUMN_TEXT_1">
    <p:spTree>
      <p:nvGrpSpPr>
        <p:cNvPr id="1" name="Shape 159"/>
        <p:cNvGrpSpPr/>
        <p:nvPr/>
      </p:nvGrpSpPr>
      <p:grpSpPr>
        <a:xfrm>
          <a:off x="0" y="0"/>
          <a:ext cx="0" cy="0"/>
          <a:chOff x="0" y="0"/>
          <a:chExt cx="0" cy="0"/>
        </a:xfrm>
      </p:grpSpPr>
      <p:sp>
        <p:nvSpPr>
          <p:cNvPr id="160" name="Google Shape;160;p15"/>
          <p:cNvSpPr txBox="1">
            <a:spLocks noGrp="1"/>
          </p:cNvSpPr>
          <p:nvPr>
            <p:ph type="title"/>
          </p:nvPr>
        </p:nvSpPr>
        <p:spPr>
          <a:xfrm>
            <a:off x="4370700" y="445025"/>
            <a:ext cx="3617400" cy="11082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1" name="Google Shape;161;p15"/>
          <p:cNvSpPr txBox="1">
            <a:spLocks noGrp="1"/>
          </p:cNvSpPr>
          <p:nvPr>
            <p:ph type="subTitle" idx="1"/>
          </p:nvPr>
        </p:nvSpPr>
        <p:spPr>
          <a:xfrm>
            <a:off x="4370700" y="1842125"/>
            <a:ext cx="4060200" cy="2472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100"/>
              <a:buFont typeface="Manrope Light"/>
              <a:buChar char="●"/>
              <a:defRPr sz="1100"/>
            </a:lvl1pPr>
            <a:lvl2pPr lvl="1" algn="ctr" rtl="0">
              <a:lnSpc>
                <a:spcPct val="100000"/>
              </a:lnSpc>
              <a:spcBef>
                <a:spcPts val="1000"/>
              </a:spcBef>
              <a:spcAft>
                <a:spcPts val="0"/>
              </a:spcAft>
              <a:buClr>
                <a:srgbClr val="E76A28"/>
              </a:buClr>
              <a:buSzPts val="1600"/>
              <a:buFont typeface="Nunito Light" panose="00000400000000000000"/>
              <a:buChar char="○"/>
              <a:defRPr/>
            </a:lvl2pPr>
            <a:lvl3pPr lvl="2" algn="ctr" rtl="0">
              <a:lnSpc>
                <a:spcPct val="100000"/>
              </a:lnSpc>
              <a:spcBef>
                <a:spcPts val="1600"/>
              </a:spcBef>
              <a:spcAft>
                <a:spcPts val="0"/>
              </a:spcAft>
              <a:buClr>
                <a:srgbClr val="E76A28"/>
              </a:buClr>
              <a:buSzPts val="1500"/>
              <a:buFont typeface="Nunito Light" panose="00000400000000000000"/>
              <a:buChar char="■"/>
              <a:defRPr/>
            </a:lvl3pPr>
            <a:lvl4pPr lvl="3" algn="ctr" rtl="0">
              <a:lnSpc>
                <a:spcPct val="100000"/>
              </a:lnSpc>
              <a:spcBef>
                <a:spcPts val="1600"/>
              </a:spcBef>
              <a:spcAft>
                <a:spcPts val="0"/>
              </a:spcAft>
              <a:buClr>
                <a:srgbClr val="E76A28"/>
              </a:buClr>
              <a:buSzPts val="1500"/>
              <a:buFont typeface="Nunito Light" panose="00000400000000000000"/>
              <a:buChar char="●"/>
              <a:defRPr/>
            </a:lvl4pPr>
            <a:lvl5pPr lvl="4" algn="ctr" rtl="0">
              <a:lnSpc>
                <a:spcPct val="100000"/>
              </a:lnSpc>
              <a:spcBef>
                <a:spcPts val="1600"/>
              </a:spcBef>
              <a:spcAft>
                <a:spcPts val="0"/>
              </a:spcAft>
              <a:buClr>
                <a:srgbClr val="E76A28"/>
              </a:buClr>
              <a:buSzPts val="1100"/>
              <a:buFont typeface="Nunito Light" panose="00000400000000000000"/>
              <a:buChar char="○"/>
              <a:defRPr/>
            </a:lvl5pPr>
            <a:lvl6pPr lvl="5" algn="ctr" rtl="0">
              <a:lnSpc>
                <a:spcPct val="100000"/>
              </a:lnSpc>
              <a:spcBef>
                <a:spcPts val="1600"/>
              </a:spcBef>
              <a:spcAft>
                <a:spcPts val="0"/>
              </a:spcAft>
              <a:buClr>
                <a:srgbClr val="999999"/>
              </a:buClr>
              <a:buSzPts val="1100"/>
              <a:buFont typeface="Nunito Light" panose="00000400000000000000"/>
              <a:buChar char="■"/>
              <a:defRPr/>
            </a:lvl6pPr>
            <a:lvl7pPr lvl="6" algn="ctr" rtl="0">
              <a:lnSpc>
                <a:spcPct val="100000"/>
              </a:lnSpc>
              <a:spcBef>
                <a:spcPts val="1600"/>
              </a:spcBef>
              <a:spcAft>
                <a:spcPts val="0"/>
              </a:spcAft>
              <a:buClr>
                <a:srgbClr val="999999"/>
              </a:buClr>
              <a:buSzPts val="1300"/>
              <a:buFont typeface="Nunito Light" panose="00000400000000000000"/>
              <a:buChar char="●"/>
              <a:defRPr/>
            </a:lvl7pPr>
            <a:lvl8pPr lvl="7" algn="ctr" rtl="0">
              <a:lnSpc>
                <a:spcPct val="100000"/>
              </a:lnSpc>
              <a:spcBef>
                <a:spcPts val="1600"/>
              </a:spcBef>
              <a:spcAft>
                <a:spcPts val="0"/>
              </a:spcAft>
              <a:buClr>
                <a:srgbClr val="999999"/>
              </a:buClr>
              <a:buSzPts val="1300"/>
              <a:buFont typeface="Nunito Light" panose="00000400000000000000"/>
              <a:buChar char="○"/>
              <a:defRPr/>
            </a:lvl8pPr>
            <a:lvl9pPr lvl="8" algn="ctr" rtl="0">
              <a:lnSpc>
                <a:spcPct val="100000"/>
              </a:lnSpc>
              <a:spcBef>
                <a:spcPts val="1600"/>
              </a:spcBef>
              <a:spcAft>
                <a:spcPts val="1600"/>
              </a:spcAft>
              <a:buClr>
                <a:srgbClr val="999999"/>
              </a:buClr>
              <a:buSzPts val="1100"/>
              <a:buFont typeface="Nunito Light" panose="00000400000000000000"/>
              <a:buChar char="■"/>
              <a:defRPr/>
            </a:lvl9pPr>
          </a:lstStyle>
          <a:p>
            <a:endParaRPr/>
          </a:p>
        </p:txBody>
      </p:sp>
      <p:pic>
        <p:nvPicPr>
          <p:cNvPr id="162" name="Google Shape;162;p15"/>
          <p:cNvPicPr preferRelativeResize="0"/>
          <p:nvPr/>
        </p:nvPicPr>
        <p:blipFill>
          <a:blip r:embed="rId2"/>
          <a:stretch>
            <a:fillRect/>
          </a:stretch>
        </p:blipFill>
        <p:spPr>
          <a:xfrm rot="-8099999">
            <a:off x="7868190" y="4763949"/>
            <a:ext cx="2898924" cy="1964351"/>
          </a:xfrm>
          <a:prstGeom prst="rect">
            <a:avLst/>
          </a:prstGeom>
          <a:noFill/>
          <a:ln>
            <a:noFill/>
          </a:ln>
        </p:spPr>
      </p:pic>
      <p:grpSp>
        <p:nvGrpSpPr>
          <p:cNvPr id="163" name="Google Shape;163;p15"/>
          <p:cNvGrpSpPr/>
          <p:nvPr/>
        </p:nvGrpSpPr>
        <p:grpSpPr>
          <a:xfrm>
            <a:off x="5654342" y="-76987"/>
            <a:ext cx="4159162" cy="6327079"/>
            <a:chOff x="5654342" y="-76987"/>
            <a:chExt cx="4159162" cy="6327079"/>
          </a:xfrm>
        </p:grpSpPr>
        <p:pic>
          <p:nvPicPr>
            <p:cNvPr id="164" name="Google Shape;164;p15"/>
            <p:cNvPicPr preferRelativeResize="0"/>
            <p:nvPr/>
          </p:nvPicPr>
          <p:blipFill rotWithShape="1">
            <a:blip r:embed="rId3"/>
            <a:srcRect t="219" b="219"/>
            <a:stretch>
              <a:fillRect/>
            </a:stretch>
          </p:blipFill>
          <p:spPr>
            <a:xfrm>
              <a:off x="8313329" y="4756417"/>
              <a:ext cx="1500175" cy="1493675"/>
            </a:xfrm>
            <a:prstGeom prst="rect">
              <a:avLst/>
            </a:prstGeom>
            <a:noFill/>
            <a:ln>
              <a:noFill/>
            </a:ln>
          </p:spPr>
        </p:pic>
        <p:pic>
          <p:nvPicPr>
            <p:cNvPr id="165" name="Google Shape;165;p15"/>
            <p:cNvPicPr preferRelativeResize="0"/>
            <p:nvPr/>
          </p:nvPicPr>
          <p:blipFill rotWithShape="1">
            <a:blip r:embed="rId4"/>
            <a:srcRect/>
            <a:stretch>
              <a:fillRect/>
            </a:stretch>
          </p:blipFill>
          <p:spPr>
            <a:xfrm>
              <a:off x="8628108" y="-76987"/>
              <a:ext cx="1080575" cy="1080575"/>
            </a:xfrm>
            <a:prstGeom prst="rect">
              <a:avLst/>
            </a:prstGeom>
            <a:noFill/>
            <a:ln>
              <a:noFill/>
            </a:ln>
          </p:spPr>
        </p:pic>
        <p:pic>
          <p:nvPicPr>
            <p:cNvPr id="166" name="Google Shape;166;p15"/>
            <p:cNvPicPr preferRelativeResize="0"/>
            <p:nvPr/>
          </p:nvPicPr>
          <p:blipFill rotWithShape="1">
            <a:blip r:embed="rId5"/>
            <a:srcRect t="19" b="19"/>
            <a:stretch>
              <a:fillRect/>
            </a:stretch>
          </p:blipFill>
          <p:spPr>
            <a:xfrm>
              <a:off x="5654342" y="4756417"/>
              <a:ext cx="1500175" cy="1493675"/>
            </a:xfrm>
            <a:prstGeom prst="rect">
              <a:avLst/>
            </a:prstGeom>
            <a:noFill/>
            <a:ln>
              <a:noFill/>
            </a:ln>
          </p:spPr>
        </p:pic>
      </p:grpSp>
      <p:sp>
        <p:nvSpPr>
          <p:cNvPr id="167" name="Google Shape;167;p15"/>
          <p:cNvSpPr>
            <a:spLocks noGrp="1"/>
          </p:cNvSpPr>
          <p:nvPr>
            <p:ph type="pic" idx="2"/>
          </p:nvPr>
        </p:nvSpPr>
        <p:spPr>
          <a:xfrm>
            <a:off x="0" y="0"/>
            <a:ext cx="3886200" cy="514800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445025"/>
            <a:ext cx="77175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Sora Medium"/>
              <a:buNone/>
              <a:defRPr sz="3000">
                <a:solidFill>
                  <a:schemeClr val="dk1"/>
                </a:solidFill>
                <a:latin typeface="Sora Medium"/>
                <a:ea typeface="Sora Medium"/>
                <a:cs typeface="Sora Medium"/>
                <a:sym typeface="Sora Medium"/>
              </a:defRPr>
            </a:lvl1pPr>
            <a:lvl2pPr lvl="1" rtl="0">
              <a:spcBef>
                <a:spcPts val="0"/>
              </a:spcBef>
              <a:spcAft>
                <a:spcPts val="0"/>
              </a:spcAft>
              <a:buClr>
                <a:schemeClr val="dk1"/>
              </a:buClr>
              <a:buSzPts val="3500"/>
              <a:buFont typeface="Sora"/>
              <a:buNone/>
              <a:defRPr sz="3500">
                <a:solidFill>
                  <a:schemeClr val="dk1"/>
                </a:solidFill>
                <a:latin typeface="Sora"/>
                <a:ea typeface="Sora"/>
                <a:cs typeface="Sora"/>
                <a:sym typeface="Sora"/>
              </a:defRPr>
            </a:lvl2pPr>
            <a:lvl3pPr lvl="2" rtl="0">
              <a:spcBef>
                <a:spcPts val="0"/>
              </a:spcBef>
              <a:spcAft>
                <a:spcPts val="0"/>
              </a:spcAft>
              <a:buClr>
                <a:schemeClr val="dk1"/>
              </a:buClr>
              <a:buSzPts val="3500"/>
              <a:buFont typeface="Sora"/>
              <a:buNone/>
              <a:defRPr sz="3500">
                <a:solidFill>
                  <a:schemeClr val="dk1"/>
                </a:solidFill>
                <a:latin typeface="Sora"/>
                <a:ea typeface="Sora"/>
                <a:cs typeface="Sora"/>
                <a:sym typeface="Sora"/>
              </a:defRPr>
            </a:lvl3pPr>
            <a:lvl4pPr lvl="3" rtl="0">
              <a:spcBef>
                <a:spcPts val="0"/>
              </a:spcBef>
              <a:spcAft>
                <a:spcPts val="0"/>
              </a:spcAft>
              <a:buClr>
                <a:schemeClr val="dk1"/>
              </a:buClr>
              <a:buSzPts val="3500"/>
              <a:buFont typeface="Sora"/>
              <a:buNone/>
              <a:defRPr sz="3500">
                <a:solidFill>
                  <a:schemeClr val="dk1"/>
                </a:solidFill>
                <a:latin typeface="Sora"/>
                <a:ea typeface="Sora"/>
                <a:cs typeface="Sora"/>
                <a:sym typeface="Sora"/>
              </a:defRPr>
            </a:lvl4pPr>
            <a:lvl5pPr lvl="4" rtl="0">
              <a:spcBef>
                <a:spcPts val="0"/>
              </a:spcBef>
              <a:spcAft>
                <a:spcPts val="0"/>
              </a:spcAft>
              <a:buClr>
                <a:schemeClr val="dk1"/>
              </a:buClr>
              <a:buSzPts val="3500"/>
              <a:buFont typeface="Sora"/>
              <a:buNone/>
              <a:defRPr sz="3500">
                <a:solidFill>
                  <a:schemeClr val="dk1"/>
                </a:solidFill>
                <a:latin typeface="Sora"/>
                <a:ea typeface="Sora"/>
                <a:cs typeface="Sora"/>
                <a:sym typeface="Sora"/>
              </a:defRPr>
            </a:lvl5pPr>
            <a:lvl6pPr lvl="5" rtl="0">
              <a:spcBef>
                <a:spcPts val="0"/>
              </a:spcBef>
              <a:spcAft>
                <a:spcPts val="0"/>
              </a:spcAft>
              <a:buClr>
                <a:schemeClr val="dk1"/>
              </a:buClr>
              <a:buSzPts val="3500"/>
              <a:buFont typeface="Sora"/>
              <a:buNone/>
              <a:defRPr sz="3500">
                <a:solidFill>
                  <a:schemeClr val="dk1"/>
                </a:solidFill>
                <a:latin typeface="Sora"/>
                <a:ea typeface="Sora"/>
                <a:cs typeface="Sora"/>
                <a:sym typeface="Sora"/>
              </a:defRPr>
            </a:lvl6pPr>
            <a:lvl7pPr lvl="6" rtl="0">
              <a:spcBef>
                <a:spcPts val="0"/>
              </a:spcBef>
              <a:spcAft>
                <a:spcPts val="0"/>
              </a:spcAft>
              <a:buClr>
                <a:schemeClr val="dk1"/>
              </a:buClr>
              <a:buSzPts val="3500"/>
              <a:buFont typeface="Sora"/>
              <a:buNone/>
              <a:defRPr sz="3500">
                <a:solidFill>
                  <a:schemeClr val="dk1"/>
                </a:solidFill>
                <a:latin typeface="Sora"/>
                <a:ea typeface="Sora"/>
                <a:cs typeface="Sora"/>
                <a:sym typeface="Sora"/>
              </a:defRPr>
            </a:lvl7pPr>
            <a:lvl8pPr lvl="7" rtl="0">
              <a:spcBef>
                <a:spcPts val="0"/>
              </a:spcBef>
              <a:spcAft>
                <a:spcPts val="0"/>
              </a:spcAft>
              <a:buClr>
                <a:schemeClr val="dk1"/>
              </a:buClr>
              <a:buSzPts val="3500"/>
              <a:buFont typeface="Sora"/>
              <a:buNone/>
              <a:defRPr sz="3500">
                <a:solidFill>
                  <a:schemeClr val="dk1"/>
                </a:solidFill>
                <a:latin typeface="Sora"/>
                <a:ea typeface="Sora"/>
                <a:cs typeface="Sora"/>
                <a:sym typeface="Sora"/>
              </a:defRPr>
            </a:lvl8pPr>
            <a:lvl9pPr lvl="8" rtl="0">
              <a:spcBef>
                <a:spcPts val="0"/>
              </a:spcBef>
              <a:spcAft>
                <a:spcPts val="0"/>
              </a:spcAft>
              <a:buClr>
                <a:schemeClr val="dk1"/>
              </a:buClr>
              <a:buSzPts val="3500"/>
              <a:buFont typeface="Sora"/>
              <a:buNone/>
              <a:defRPr sz="3500">
                <a:solidFill>
                  <a:schemeClr val="dk1"/>
                </a:solidFill>
                <a:latin typeface="Sora"/>
                <a:ea typeface="Sora"/>
                <a:cs typeface="Sora"/>
                <a:sym typeface="Sora"/>
              </a:defRPr>
            </a:lvl9pPr>
          </a:lstStyle>
          <a:p>
            <a:endParaRPr/>
          </a:p>
        </p:txBody>
      </p:sp>
      <p:sp>
        <p:nvSpPr>
          <p:cNvPr id="7" name="Google Shape;7;p1"/>
          <p:cNvSpPr txBox="1">
            <a:spLocks noGrp="1"/>
          </p:cNvSpPr>
          <p:nvPr>
            <p:ph type="body" idx="1"/>
          </p:nvPr>
        </p:nvSpPr>
        <p:spPr>
          <a:xfrm>
            <a:off x="713225" y="1152475"/>
            <a:ext cx="7717500" cy="3416400"/>
          </a:xfrm>
          <a:prstGeom prst="rect">
            <a:avLst/>
          </a:prstGeom>
          <a:noFill/>
          <a:ln>
            <a:noFill/>
          </a:ln>
        </p:spPr>
        <p:txBody>
          <a:bodyPr spcFirstLastPara="1" wrap="square" lIns="91425" tIns="91425" rIns="91425" bIns="91425" anchor="t" anchorCtr="0">
            <a:noAutofit/>
          </a:bodyPr>
          <a:lstStyle>
            <a:lvl1pPr marL="457200" lvl="0" indent="-298450">
              <a:lnSpc>
                <a:spcPct val="115000"/>
              </a:lnSpc>
              <a:spcBef>
                <a:spcPts val="0"/>
              </a:spcBef>
              <a:spcAft>
                <a:spcPts val="0"/>
              </a:spcAft>
              <a:buClr>
                <a:schemeClr val="dk1"/>
              </a:buClr>
              <a:buSzPts val="1100"/>
              <a:buFont typeface="Manrope"/>
              <a:buChar char="●"/>
              <a:defRPr sz="1100">
                <a:solidFill>
                  <a:schemeClr val="dk1"/>
                </a:solidFill>
                <a:latin typeface="Manrope"/>
                <a:ea typeface="Manrope"/>
                <a:cs typeface="Manrope"/>
                <a:sym typeface="Manrope"/>
              </a:defRPr>
            </a:lvl1pPr>
            <a:lvl2pPr marL="914400" lvl="1" indent="-298450">
              <a:lnSpc>
                <a:spcPct val="115000"/>
              </a:lnSpc>
              <a:spcBef>
                <a:spcPts val="1600"/>
              </a:spcBef>
              <a:spcAft>
                <a:spcPts val="0"/>
              </a:spcAft>
              <a:buClr>
                <a:schemeClr val="dk1"/>
              </a:buClr>
              <a:buSzPts val="1100"/>
              <a:buFont typeface="Manrope"/>
              <a:buChar char="○"/>
              <a:defRPr sz="1100">
                <a:solidFill>
                  <a:schemeClr val="dk1"/>
                </a:solidFill>
                <a:latin typeface="Manrope"/>
                <a:ea typeface="Manrope"/>
                <a:cs typeface="Manrope"/>
                <a:sym typeface="Manrope"/>
              </a:defRPr>
            </a:lvl2pPr>
            <a:lvl3pPr marL="1371600" lvl="2" indent="-298450">
              <a:lnSpc>
                <a:spcPct val="115000"/>
              </a:lnSpc>
              <a:spcBef>
                <a:spcPts val="1600"/>
              </a:spcBef>
              <a:spcAft>
                <a:spcPts val="0"/>
              </a:spcAft>
              <a:buClr>
                <a:schemeClr val="dk1"/>
              </a:buClr>
              <a:buSzPts val="1100"/>
              <a:buFont typeface="Manrope"/>
              <a:buChar char="■"/>
              <a:defRPr sz="1100">
                <a:solidFill>
                  <a:schemeClr val="dk1"/>
                </a:solidFill>
                <a:latin typeface="Manrope"/>
                <a:ea typeface="Manrope"/>
                <a:cs typeface="Manrope"/>
                <a:sym typeface="Manrope"/>
              </a:defRPr>
            </a:lvl3pPr>
            <a:lvl4pPr marL="1828800" lvl="3" indent="-298450">
              <a:lnSpc>
                <a:spcPct val="115000"/>
              </a:lnSpc>
              <a:spcBef>
                <a:spcPts val="1600"/>
              </a:spcBef>
              <a:spcAft>
                <a:spcPts val="0"/>
              </a:spcAft>
              <a:buClr>
                <a:schemeClr val="dk1"/>
              </a:buClr>
              <a:buSzPts val="1100"/>
              <a:buFont typeface="Manrope"/>
              <a:buChar char="●"/>
              <a:defRPr sz="1100">
                <a:solidFill>
                  <a:schemeClr val="dk1"/>
                </a:solidFill>
                <a:latin typeface="Manrope"/>
                <a:ea typeface="Manrope"/>
                <a:cs typeface="Manrope"/>
                <a:sym typeface="Manrope"/>
              </a:defRPr>
            </a:lvl4pPr>
            <a:lvl5pPr marL="2286000" lvl="4" indent="-298450">
              <a:lnSpc>
                <a:spcPct val="115000"/>
              </a:lnSpc>
              <a:spcBef>
                <a:spcPts val="1600"/>
              </a:spcBef>
              <a:spcAft>
                <a:spcPts val="0"/>
              </a:spcAft>
              <a:buClr>
                <a:schemeClr val="dk1"/>
              </a:buClr>
              <a:buSzPts val="1100"/>
              <a:buFont typeface="Manrope"/>
              <a:buChar char="○"/>
              <a:defRPr sz="1100">
                <a:solidFill>
                  <a:schemeClr val="dk1"/>
                </a:solidFill>
                <a:latin typeface="Manrope"/>
                <a:ea typeface="Manrope"/>
                <a:cs typeface="Manrope"/>
                <a:sym typeface="Manrope"/>
              </a:defRPr>
            </a:lvl5pPr>
            <a:lvl6pPr marL="2743200" lvl="5" indent="-298450">
              <a:lnSpc>
                <a:spcPct val="115000"/>
              </a:lnSpc>
              <a:spcBef>
                <a:spcPts val="1600"/>
              </a:spcBef>
              <a:spcAft>
                <a:spcPts val="0"/>
              </a:spcAft>
              <a:buClr>
                <a:schemeClr val="dk1"/>
              </a:buClr>
              <a:buSzPts val="1100"/>
              <a:buFont typeface="Manrope"/>
              <a:buChar char="■"/>
              <a:defRPr sz="1100">
                <a:solidFill>
                  <a:schemeClr val="dk1"/>
                </a:solidFill>
                <a:latin typeface="Manrope"/>
                <a:ea typeface="Manrope"/>
                <a:cs typeface="Manrope"/>
                <a:sym typeface="Manrope"/>
              </a:defRPr>
            </a:lvl6pPr>
            <a:lvl7pPr marL="3200400" lvl="6" indent="-298450">
              <a:lnSpc>
                <a:spcPct val="115000"/>
              </a:lnSpc>
              <a:spcBef>
                <a:spcPts val="1600"/>
              </a:spcBef>
              <a:spcAft>
                <a:spcPts val="0"/>
              </a:spcAft>
              <a:buClr>
                <a:schemeClr val="dk1"/>
              </a:buClr>
              <a:buSzPts val="1100"/>
              <a:buFont typeface="Manrope"/>
              <a:buChar char="●"/>
              <a:defRPr sz="1100">
                <a:solidFill>
                  <a:schemeClr val="dk1"/>
                </a:solidFill>
                <a:latin typeface="Manrope"/>
                <a:ea typeface="Manrope"/>
                <a:cs typeface="Manrope"/>
                <a:sym typeface="Manrope"/>
              </a:defRPr>
            </a:lvl7pPr>
            <a:lvl8pPr marL="3657600" lvl="7" indent="-298450">
              <a:lnSpc>
                <a:spcPct val="115000"/>
              </a:lnSpc>
              <a:spcBef>
                <a:spcPts val="1600"/>
              </a:spcBef>
              <a:spcAft>
                <a:spcPts val="0"/>
              </a:spcAft>
              <a:buClr>
                <a:schemeClr val="dk1"/>
              </a:buClr>
              <a:buSzPts val="1100"/>
              <a:buFont typeface="Manrope"/>
              <a:buChar char="○"/>
              <a:defRPr sz="1100">
                <a:solidFill>
                  <a:schemeClr val="dk1"/>
                </a:solidFill>
                <a:latin typeface="Manrope"/>
                <a:ea typeface="Manrope"/>
                <a:cs typeface="Manrope"/>
                <a:sym typeface="Manrope"/>
              </a:defRPr>
            </a:lvl8pPr>
            <a:lvl9pPr marL="4114800" lvl="8" indent="-298450">
              <a:lnSpc>
                <a:spcPct val="115000"/>
              </a:lnSpc>
              <a:spcBef>
                <a:spcPts val="1600"/>
              </a:spcBef>
              <a:spcAft>
                <a:spcPts val="1600"/>
              </a:spcAft>
              <a:buClr>
                <a:schemeClr val="dk1"/>
              </a:buClr>
              <a:buSzPts val="1100"/>
              <a:buFont typeface="Manrope"/>
              <a:buChar char="■"/>
              <a:defRPr sz="1100">
                <a:solidFill>
                  <a:schemeClr val="dk1"/>
                </a:solidFill>
                <a:latin typeface="Manrope"/>
                <a:ea typeface="Manrope"/>
                <a:cs typeface="Manrope"/>
                <a:sym typeface="Manrope"/>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4" r:id="rId3"/>
    <p:sldLayoutId id="2147483655" r:id="rId4"/>
    <p:sldLayoutId id="2147483656" r:id="rId5"/>
    <p:sldLayoutId id="2147483658" r:id="rId6"/>
    <p:sldLayoutId id="2147483659" r:id="rId7"/>
    <p:sldLayoutId id="2147483661" r:id="rId8"/>
    <p:sldLayoutId id="2147483662"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weblineindia.com/" TargetMode="External"/><Relationship Id="rId1" Type="http://schemas.openxmlformats.org/officeDocument/2006/relationships/slideLayout" Target="../slideLayouts/slideLayout8.xml"/><Relationship Id="rId4" Type="http://schemas.openxmlformats.org/officeDocument/2006/relationships/image" Target="../media/image12.sv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source:%20https://www.weblineindia.com/blog/why-outsourcing-software-development/" TargetMode="External"/><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source:%20https://www.weblineindia.com/blog/why-outsourcing-software-development/" TargetMode="External"/><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5" Type="http://schemas.openxmlformats.org/officeDocument/2006/relationships/hyperlink" Target="source:%20https://www.weblineindia.com/blog/why-outsourcing-software-development/" TargetMode="Externa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hyperlink" Target="source:%20https://www.weblineindia.com/blog/why-outsourcing-software-development/" TargetMode="Externa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hyperlink" Target="source:%20https://www.weblineindia.com/blog/why-outsourcing-software-development/" TargetMode="External"/><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hyperlink" Target="source:%20https://www.weblineindia.com/blog/why-outsourcing-software-development/" TargetMode="Externa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source:%20https://www.weblineindia.com/blog/why-outsourcing-software-development/" TargetMode="External"/><Relationship Id="rId5" Type="http://schemas.openxmlformats.org/officeDocument/2006/relationships/image" Target="../media/image12.sv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hyperlink" Target="source:%20https://www.weblineindia.com/blog/why-outsourcing-software-develop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31524"/>
        </a:solidFill>
        <a:effectLst/>
      </p:bgPr>
    </p:bg>
    <p:spTree>
      <p:nvGrpSpPr>
        <p:cNvPr id="1" name="Shape 256"/>
        <p:cNvGrpSpPr/>
        <p:nvPr/>
      </p:nvGrpSpPr>
      <p:grpSpPr>
        <a:xfrm>
          <a:off x="0" y="0"/>
          <a:ext cx="0" cy="0"/>
          <a:chOff x="0" y="0"/>
          <a:chExt cx="0" cy="0"/>
        </a:xfrm>
      </p:grpSpPr>
      <p:sp>
        <p:nvSpPr>
          <p:cNvPr id="257" name="Google Shape;257;p26"/>
          <p:cNvSpPr txBox="1">
            <a:spLocks noGrp="1"/>
          </p:cNvSpPr>
          <p:nvPr>
            <p:ph type="ctrTitle"/>
          </p:nvPr>
        </p:nvSpPr>
        <p:spPr>
          <a:xfrm>
            <a:off x="403841" y="1788048"/>
            <a:ext cx="4028752" cy="2138904"/>
          </a:xfrm>
          <a:prstGeom prst="rect">
            <a:avLst/>
          </a:prstGeom>
        </p:spPr>
        <p:txBody>
          <a:bodyPr spcFirstLastPara="1" wrap="square" lIns="91425" tIns="91425" rIns="91425" bIns="91425" anchor="b" anchorCtr="0">
            <a:noAutofit/>
          </a:bodyPr>
          <a:lstStyle/>
          <a:p>
            <a:pPr marL="0" lvl="0" indent="0" rtl="0">
              <a:lnSpc>
                <a:spcPct val="110000"/>
              </a:lnSpc>
              <a:spcBef>
                <a:spcPts val="0"/>
              </a:spcBef>
              <a:spcAft>
                <a:spcPts val="0"/>
              </a:spcAft>
              <a:buNone/>
            </a:pPr>
            <a:r>
              <a:rPr lang="en-GB" sz="3000" dirty="0">
                <a:latin typeface="Sora Medium"/>
                <a:ea typeface="Sora Medium"/>
                <a:cs typeface="Sora Medium"/>
                <a:sym typeface="Sora Medium"/>
              </a:rPr>
              <a:t>Why Outsourcing Software</a:t>
            </a:r>
            <a:br>
              <a:rPr lang="en-GB" sz="3000" dirty="0">
                <a:latin typeface="Sora Medium"/>
                <a:ea typeface="Sora Medium"/>
                <a:cs typeface="Sora Medium"/>
                <a:sym typeface="Sora Medium"/>
              </a:rPr>
            </a:br>
            <a:r>
              <a:rPr lang="en-GB" sz="3000" dirty="0">
                <a:latin typeface="Sora Medium"/>
                <a:ea typeface="Sora Medium"/>
                <a:cs typeface="Sora Medium"/>
                <a:sym typeface="Sora Medium"/>
              </a:rPr>
              <a:t>Development Still Works?</a:t>
            </a:r>
            <a:r>
              <a:rPr lang="en-GB" sz="3000" dirty="0">
                <a:latin typeface="Sora"/>
                <a:ea typeface="Sora"/>
                <a:cs typeface="Sora"/>
                <a:sym typeface="Sora"/>
              </a:rPr>
              <a:t> </a:t>
            </a:r>
            <a:endParaRPr sz="3000" dirty="0">
              <a:latin typeface="Sora"/>
              <a:ea typeface="Sora"/>
              <a:cs typeface="Sora"/>
              <a:sym typeface="Sora"/>
            </a:endParaRPr>
          </a:p>
        </p:txBody>
      </p:sp>
      <p:pic>
        <p:nvPicPr>
          <p:cNvPr id="259" name="Google Shape;259;p26"/>
          <p:cNvPicPr preferRelativeResize="0"/>
          <p:nvPr/>
        </p:nvPicPr>
        <p:blipFill>
          <a:blip r:embed="rId3"/>
          <a:stretch>
            <a:fillRect/>
          </a:stretch>
        </p:blipFill>
        <p:spPr>
          <a:xfrm>
            <a:off x="403840" y="4662653"/>
            <a:ext cx="1071501" cy="175525"/>
          </a:xfrm>
          <a:prstGeom prst="rect">
            <a:avLst/>
          </a:prstGeom>
          <a:noFill/>
          <a:ln>
            <a:noFill/>
          </a:ln>
        </p:spPr>
      </p:pic>
      <p:pic>
        <p:nvPicPr>
          <p:cNvPr id="4" name="Picture 3" descr="Group 54136"/>
          <p:cNvPicPr>
            <a:picLocks noChangeAspect="1"/>
          </p:cNvPicPr>
          <p:nvPr/>
        </p:nvPicPr>
        <p:blipFill>
          <a:blip r:embed="rId4"/>
          <a:stretch>
            <a:fillRect/>
          </a:stretch>
        </p:blipFill>
        <p:spPr>
          <a:xfrm>
            <a:off x="4432592" y="1113337"/>
            <a:ext cx="4337681" cy="2916826"/>
          </a:xfrm>
          <a:prstGeom prst="rect">
            <a:avLst/>
          </a:prstGeom>
        </p:spPr>
      </p:pic>
      <p:pic>
        <p:nvPicPr>
          <p:cNvPr id="6" name="Graphic 5">
            <a:extLst>
              <a:ext uri="{FF2B5EF4-FFF2-40B4-BE49-F238E27FC236}">
                <a16:creationId xmlns:a16="http://schemas.microsoft.com/office/drawing/2014/main" id="{43ABD305-D918-7BEC-9510-9AE556403C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03840" y="978088"/>
            <a:ext cx="2612315" cy="4079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EBDC77A-2F16-24EB-C673-B78A85CDC944}"/>
              </a:ext>
            </a:extLst>
          </p:cNvPr>
          <p:cNvSpPr>
            <a:spLocks noGrp="1"/>
          </p:cNvSpPr>
          <p:nvPr>
            <p:ph type="title" idx="2"/>
          </p:nvPr>
        </p:nvSpPr>
        <p:spPr>
          <a:xfrm>
            <a:off x="1011963" y="2198143"/>
            <a:ext cx="3194825" cy="1924876"/>
          </a:xfrm>
        </p:spPr>
        <p:txBody>
          <a:bodyPr/>
          <a:lstStyle/>
          <a:p>
            <a:r>
              <a:rPr lang="en-US" sz="1600" dirty="0">
                <a:solidFill>
                  <a:schemeClr val="tx1">
                    <a:lumMod val="85000"/>
                  </a:schemeClr>
                </a:solidFill>
              </a:rPr>
              <a:t>+1-213-908-1090 (USA)</a:t>
            </a:r>
            <a:br>
              <a:rPr lang="en-US" sz="1600" dirty="0">
                <a:solidFill>
                  <a:schemeClr val="tx1">
                    <a:lumMod val="85000"/>
                  </a:schemeClr>
                </a:solidFill>
              </a:rPr>
            </a:br>
            <a:br>
              <a:rPr lang="en-US" sz="1600" dirty="0">
                <a:solidFill>
                  <a:schemeClr val="tx1">
                    <a:lumMod val="85000"/>
                  </a:schemeClr>
                </a:solidFill>
              </a:rPr>
            </a:br>
            <a:r>
              <a:rPr lang="en-US" sz="1600" dirty="0">
                <a:solidFill>
                  <a:schemeClr val="tx1">
                    <a:lumMod val="85000"/>
                  </a:schemeClr>
                </a:solidFill>
              </a:rPr>
              <a:t>+61-2-8011-4668 (AUS)</a:t>
            </a:r>
            <a:br>
              <a:rPr lang="en-US" sz="1600" dirty="0">
                <a:solidFill>
                  <a:schemeClr val="tx1">
                    <a:lumMod val="85000"/>
                  </a:schemeClr>
                </a:solidFill>
              </a:rPr>
            </a:br>
            <a:br>
              <a:rPr lang="en-US" sz="1600" dirty="0">
                <a:solidFill>
                  <a:schemeClr val="tx1">
                    <a:lumMod val="85000"/>
                  </a:schemeClr>
                </a:solidFill>
              </a:rPr>
            </a:br>
            <a:r>
              <a:rPr lang="en-US" sz="1600" dirty="0">
                <a:solidFill>
                  <a:schemeClr val="tx1">
                    <a:lumMod val="85000"/>
                  </a:schemeClr>
                </a:solidFill>
              </a:rPr>
              <a:t>+44-207-193-7507 (UK)</a:t>
            </a:r>
            <a:br>
              <a:rPr lang="en-US" sz="1600" dirty="0">
                <a:solidFill>
                  <a:schemeClr val="tx1">
                    <a:lumMod val="85000"/>
                  </a:schemeClr>
                </a:solidFill>
              </a:rPr>
            </a:br>
            <a:br>
              <a:rPr lang="en-US" sz="1600" dirty="0">
                <a:solidFill>
                  <a:schemeClr val="tx1">
                    <a:lumMod val="85000"/>
                  </a:schemeClr>
                </a:solidFill>
              </a:rPr>
            </a:br>
            <a:r>
              <a:rPr lang="en-US" sz="1600" dirty="0">
                <a:solidFill>
                  <a:schemeClr val="tx1">
                    <a:lumMod val="85000"/>
                  </a:schemeClr>
                </a:solidFill>
              </a:rPr>
              <a:t>+91-79-26420897 (IND)</a:t>
            </a:r>
          </a:p>
        </p:txBody>
      </p:sp>
      <p:sp>
        <p:nvSpPr>
          <p:cNvPr id="9" name="Title 8">
            <a:extLst>
              <a:ext uri="{FF2B5EF4-FFF2-40B4-BE49-F238E27FC236}">
                <a16:creationId xmlns:a16="http://schemas.microsoft.com/office/drawing/2014/main" id="{53E705B9-6EDE-0F90-92A5-A7CB44EF678C}"/>
              </a:ext>
            </a:extLst>
          </p:cNvPr>
          <p:cNvSpPr>
            <a:spLocks noGrp="1"/>
          </p:cNvSpPr>
          <p:nvPr>
            <p:ph type="title" idx="7"/>
          </p:nvPr>
        </p:nvSpPr>
        <p:spPr>
          <a:xfrm>
            <a:off x="1011963" y="1750543"/>
            <a:ext cx="1813661" cy="447600"/>
          </a:xfrm>
        </p:spPr>
        <p:txBody>
          <a:bodyPr/>
          <a:lstStyle/>
          <a:p>
            <a:r>
              <a:rPr lang="en-US" sz="1800" dirty="0"/>
              <a:t>CONTACT US</a:t>
            </a:r>
          </a:p>
        </p:txBody>
      </p:sp>
      <p:sp>
        <p:nvSpPr>
          <p:cNvPr id="12" name="Google Shape;297;p30">
            <a:extLst>
              <a:ext uri="{FF2B5EF4-FFF2-40B4-BE49-F238E27FC236}">
                <a16:creationId xmlns:a16="http://schemas.microsoft.com/office/drawing/2014/main" id="{FAD6B3CB-6625-97AB-085B-138315C07039}"/>
              </a:ext>
            </a:extLst>
          </p:cNvPr>
          <p:cNvSpPr txBox="1">
            <a:spLocks noGrp="1"/>
          </p:cNvSpPr>
          <p:nvPr>
            <p:ph type="title"/>
          </p:nvPr>
        </p:nvSpPr>
        <p:spPr>
          <a:xfrm>
            <a:off x="2144531" y="434693"/>
            <a:ext cx="4854938" cy="827776"/>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GB" sz="4800" dirty="0">
                <a:solidFill>
                  <a:schemeClr val="tx1">
                    <a:lumMod val="95000"/>
                  </a:schemeClr>
                </a:solidFill>
              </a:rPr>
              <a:t>Thank You</a:t>
            </a:r>
          </a:p>
        </p:txBody>
      </p:sp>
      <p:sp>
        <p:nvSpPr>
          <p:cNvPr id="10" name="Title 9">
            <a:extLst>
              <a:ext uri="{FF2B5EF4-FFF2-40B4-BE49-F238E27FC236}">
                <a16:creationId xmlns:a16="http://schemas.microsoft.com/office/drawing/2014/main" id="{BD3C6B42-2F2C-2A46-3774-D178B57543D9}"/>
              </a:ext>
            </a:extLst>
          </p:cNvPr>
          <p:cNvSpPr>
            <a:spLocks noGrp="1"/>
          </p:cNvSpPr>
          <p:nvPr>
            <p:ph type="title" idx="8"/>
          </p:nvPr>
        </p:nvSpPr>
        <p:spPr>
          <a:xfrm>
            <a:off x="5363492" y="1748983"/>
            <a:ext cx="2170737" cy="444517"/>
          </a:xfrm>
        </p:spPr>
        <p:txBody>
          <a:bodyPr/>
          <a:lstStyle/>
          <a:p>
            <a:r>
              <a:rPr lang="en-US" sz="1800" dirty="0"/>
              <a:t>EMAIL</a:t>
            </a:r>
          </a:p>
        </p:txBody>
      </p:sp>
      <p:sp>
        <p:nvSpPr>
          <p:cNvPr id="13" name="Rectangle: Rounded Corners 12">
            <a:extLst>
              <a:ext uri="{FF2B5EF4-FFF2-40B4-BE49-F238E27FC236}">
                <a16:creationId xmlns:a16="http://schemas.microsoft.com/office/drawing/2014/main" id="{BFCADAD7-3A96-BFE7-550E-9C3B476FEC9E}"/>
              </a:ext>
            </a:extLst>
          </p:cNvPr>
          <p:cNvSpPr/>
          <p:nvPr/>
        </p:nvSpPr>
        <p:spPr>
          <a:xfrm>
            <a:off x="504825" y="4362450"/>
            <a:ext cx="1352550" cy="590550"/>
          </a:xfrm>
          <a:prstGeom prst="roundRect">
            <a:avLst/>
          </a:prstGeom>
          <a:solidFill>
            <a:srgbClr val="13152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2">
            <a:extLst>
              <a:ext uri="{FF2B5EF4-FFF2-40B4-BE49-F238E27FC236}">
                <a16:creationId xmlns:a16="http://schemas.microsoft.com/office/drawing/2014/main" id="{FBE9C895-01C5-DFC4-64BB-96545651D7F6}"/>
              </a:ext>
            </a:extLst>
          </p:cNvPr>
          <p:cNvSpPr txBox="1">
            <a:spLocks/>
          </p:cNvSpPr>
          <p:nvPr/>
        </p:nvSpPr>
        <p:spPr>
          <a:xfrm>
            <a:off x="5363492" y="2191670"/>
            <a:ext cx="3194825" cy="4865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Sora Medium"/>
              <a:buNone/>
              <a:defRPr sz="2000" b="0" i="0" u="none" strike="noStrike" cap="none">
                <a:solidFill>
                  <a:schemeClr val="dk1"/>
                </a:solidFill>
                <a:latin typeface="Sora Medium"/>
                <a:ea typeface="Sora Medium"/>
                <a:cs typeface="Sora Medium"/>
                <a:sym typeface="Sora Medium"/>
              </a:defRPr>
            </a:lvl1pPr>
            <a:lvl2pPr marR="0" lvl="1"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2pPr>
            <a:lvl3pPr marR="0" lvl="2"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3pPr>
            <a:lvl4pPr marR="0" lvl="3"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4pPr>
            <a:lvl5pPr marR="0" lvl="4"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5pPr>
            <a:lvl6pPr marR="0" lvl="5"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6pPr>
            <a:lvl7pPr marR="0" lvl="6"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7pPr>
            <a:lvl8pPr marR="0" lvl="7"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8pPr>
            <a:lvl9pPr marR="0" lvl="8"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9pPr>
          </a:lstStyle>
          <a:p>
            <a:r>
              <a:rPr lang="en-US" sz="1600" dirty="0">
                <a:solidFill>
                  <a:schemeClr val="tx1">
                    <a:lumMod val="85000"/>
                  </a:schemeClr>
                </a:solidFill>
              </a:rPr>
              <a:t>info@weblineindia.com</a:t>
            </a:r>
          </a:p>
        </p:txBody>
      </p:sp>
      <p:sp>
        <p:nvSpPr>
          <p:cNvPr id="17" name="Title 8">
            <a:extLst>
              <a:ext uri="{FF2B5EF4-FFF2-40B4-BE49-F238E27FC236}">
                <a16:creationId xmlns:a16="http://schemas.microsoft.com/office/drawing/2014/main" id="{349F9846-9422-28B4-E5A0-81E8B36E015B}"/>
              </a:ext>
            </a:extLst>
          </p:cNvPr>
          <p:cNvSpPr txBox="1">
            <a:spLocks/>
          </p:cNvSpPr>
          <p:nvPr/>
        </p:nvSpPr>
        <p:spPr>
          <a:xfrm>
            <a:off x="5363492" y="3120947"/>
            <a:ext cx="1813661"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Sora Medium"/>
              <a:buNone/>
              <a:defRPr sz="2600" b="0" i="0" u="none" strike="noStrike" cap="none">
                <a:solidFill>
                  <a:schemeClr val="lt2"/>
                </a:solidFill>
                <a:latin typeface="Sora Medium"/>
                <a:ea typeface="Sora Medium"/>
                <a:cs typeface="Sora Medium"/>
                <a:sym typeface="Sora Medium"/>
              </a:defRPr>
            </a:lvl1pPr>
            <a:lvl2pPr marR="0" lvl="1" algn="l" rtl="0">
              <a:lnSpc>
                <a:spcPct val="100000"/>
              </a:lnSpc>
              <a:spcBef>
                <a:spcPts val="0"/>
              </a:spcBef>
              <a:spcAft>
                <a:spcPts val="0"/>
              </a:spcAft>
              <a:buClr>
                <a:schemeClr val="dk1"/>
              </a:buClr>
              <a:buSzPts val="3000"/>
              <a:buFont typeface="Sora"/>
              <a:buNone/>
              <a:defRPr sz="3000" b="0" i="0" u="none" strike="noStrike" cap="none">
                <a:solidFill>
                  <a:schemeClr val="dk1"/>
                </a:solidFill>
                <a:latin typeface="Sora"/>
                <a:ea typeface="Sora"/>
                <a:cs typeface="Sora"/>
                <a:sym typeface="Sora"/>
              </a:defRPr>
            </a:lvl2pPr>
            <a:lvl3pPr marR="0" lvl="2" algn="l" rtl="0">
              <a:lnSpc>
                <a:spcPct val="100000"/>
              </a:lnSpc>
              <a:spcBef>
                <a:spcPts val="0"/>
              </a:spcBef>
              <a:spcAft>
                <a:spcPts val="0"/>
              </a:spcAft>
              <a:buClr>
                <a:schemeClr val="dk1"/>
              </a:buClr>
              <a:buSzPts val="3000"/>
              <a:buFont typeface="Sora"/>
              <a:buNone/>
              <a:defRPr sz="3000" b="0" i="0" u="none" strike="noStrike" cap="none">
                <a:solidFill>
                  <a:schemeClr val="dk1"/>
                </a:solidFill>
                <a:latin typeface="Sora"/>
                <a:ea typeface="Sora"/>
                <a:cs typeface="Sora"/>
                <a:sym typeface="Sora"/>
              </a:defRPr>
            </a:lvl3pPr>
            <a:lvl4pPr marR="0" lvl="3" algn="l" rtl="0">
              <a:lnSpc>
                <a:spcPct val="100000"/>
              </a:lnSpc>
              <a:spcBef>
                <a:spcPts val="0"/>
              </a:spcBef>
              <a:spcAft>
                <a:spcPts val="0"/>
              </a:spcAft>
              <a:buClr>
                <a:schemeClr val="dk1"/>
              </a:buClr>
              <a:buSzPts val="3000"/>
              <a:buFont typeface="Sora"/>
              <a:buNone/>
              <a:defRPr sz="3000" b="0" i="0" u="none" strike="noStrike" cap="none">
                <a:solidFill>
                  <a:schemeClr val="dk1"/>
                </a:solidFill>
                <a:latin typeface="Sora"/>
                <a:ea typeface="Sora"/>
                <a:cs typeface="Sora"/>
                <a:sym typeface="Sora"/>
              </a:defRPr>
            </a:lvl4pPr>
            <a:lvl5pPr marR="0" lvl="4" algn="l" rtl="0">
              <a:lnSpc>
                <a:spcPct val="100000"/>
              </a:lnSpc>
              <a:spcBef>
                <a:spcPts val="0"/>
              </a:spcBef>
              <a:spcAft>
                <a:spcPts val="0"/>
              </a:spcAft>
              <a:buClr>
                <a:schemeClr val="dk1"/>
              </a:buClr>
              <a:buSzPts val="3000"/>
              <a:buFont typeface="Sora"/>
              <a:buNone/>
              <a:defRPr sz="3000" b="0" i="0" u="none" strike="noStrike" cap="none">
                <a:solidFill>
                  <a:schemeClr val="dk1"/>
                </a:solidFill>
                <a:latin typeface="Sora"/>
                <a:ea typeface="Sora"/>
                <a:cs typeface="Sora"/>
                <a:sym typeface="Sora"/>
              </a:defRPr>
            </a:lvl5pPr>
            <a:lvl6pPr marR="0" lvl="5" algn="l" rtl="0">
              <a:lnSpc>
                <a:spcPct val="100000"/>
              </a:lnSpc>
              <a:spcBef>
                <a:spcPts val="0"/>
              </a:spcBef>
              <a:spcAft>
                <a:spcPts val="0"/>
              </a:spcAft>
              <a:buClr>
                <a:schemeClr val="dk1"/>
              </a:buClr>
              <a:buSzPts val="3000"/>
              <a:buFont typeface="Sora"/>
              <a:buNone/>
              <a:defRPr sz="3000" b="0" i="0" u="none" strike="noStrike" cap="none">
                <a:solidFill>
                  <a:schemeClr val="dk1"/>
                </a:solidFill>
                <a:latin typeface="Sora"/>
                <a:ea typeface="Sora"/>
                <a:cs typeface="Sora"/>
                <a:sym typeface="Sora"/>
              </a:defRPr>
            </a:lvl6pPr>
            <a:lvl7pPr marR="0" lvl="6" algn="l" rtl="0">
              <a:lnSpc>
                <a:spcPct val="100000"/>
              </a:lnSpc>
              <a:spcBef>
                <a:spcPts val="0"/>
              </a:spcBef>
              <a:spcAft>
                <a:spcPts val="0"/>
              </a:spcAft>
              <a:buClr>
                <a:schemeClr val="dk1"/>
              </a:buClr>
              <a:buSzPts val="3000"/>
              <a:buFont typeface="Sora"/>
              <a:buNone/>
              <a:defRPr sz="3000" b="0" i="0" u="none" strike="noStrike" cap="none">
                <a:solidFill>
                  <a:schemeClr val="dk1"/>
                </a:solidFill>
                <a:latin typeface="Sora"/>
                <a:ea typeface="Sora"/>
                <a:cs typeface="Sora"/>
                <a:sym typeface="Sora"/>
              </a:defRPr>
            </a:lvl7pPr>
            <a:lvl8pPr marR="0" lvl="7" algn="l" rtl="0">
              <a:lnSpc>
                <a:spcPct val="100000"/>
              </a:lnSpc>
              <a:spcBef>
                <a:spcPts val="0"/>
              </a:spcBef>
              <a:spcAft>
                <a:spcPts val="0"/>
              </a:spcAft>
              <a:buClr>
                <a:schemeClr val="dk1"/>
              </a:buClr>
              <a:buSzPts val="3000"/>
              <a:buFont typeface="Sora"/>
              <a:buNone/>
              <a:defRPr sz="3000" b="0" i="0" u="none" strike="noStrike" cap="none">
                <a:solidFill>
                  <a:schemeClr val="dk1"/>
                </a:solidFill>
                <a:latin typeface="Sora"/>
                <a:ea typeface="Sora"/>
                <a:cs typeface="Sora"/>
                <a:sym typeface="Sora"/>
              </a:defRPr>
            </a:lvl8pPr>
            <a:lvl9pPr marR="0" lvl="8" algn="l" rtl="0">
              <a:lnSpc>
                <a:spcPct val="100000"/>
              </a:lnSpc>
              <a:spcBef>
                <a:spcPts val="0"/>
              </a:spcBef>
              <a:spcAft>
                <a:spcPts val="0"/>
              </a:spcAft>
              <a:buClr>
                <a:schemeClr val="dk1"/>
              </a:buClr>
              <a:buSzPts val="3000"/>
              <a:buFont typeface="Sora"/>
              <a:buNone/>
              <a:defRPr sz="3000" b="0" i="0" u="none" strike="noStrike" cap="none">
                <a:solidFill>
                  <a:schemeClr val="dk1"/>
                </a:solidFill>
                <a:latin typeface="Sora"/>
                <a:ea typeface="Sora"/>
                <a:cs typeface="Sora"/>
                <a:sym typeface="Sora"/>
              </a:defRPr>
            </a:lvl9pPr>
          </a:lstStyle>
          <a:p>
            <a:r>
              <a:rPr lang="en-US" sz="1800" dirty="0">
                <a:solidFill>
                  <a:srgbClr val="F49A0D"/>
                </a:solidFill>
              </a:rPr>
              <a:t>WEBSITE</a:t>
            </a:r>
          </a:p>
        </p:txBody>
      </p:sp>
      <p:sp>
        <p:nvSpPr>
          <p:cNvPr id="18" name="Title 2">
            <a:extLst>
              <a:ext uri="{FF2B5EF4-FFF2-40B4-BE49-F238E27FC236}">
                <a16:creationId xmlns:a16="http://schemas.microsoft.com/office/drawing/2014/main" id="{9D9F070B-771E-3B7E-8BCD-AD32B6096548}"/>
              </a:ext>
            </a:extLst>
          </p:cNvPr>
          <p:cNvSpPr txBox="1">
            <a:spLocks/>
          </p:cNvSpPr>
          <p:nvPr/>
        </p:nvSpPr>
        <p:spPr>
          <a:xfrm>
            <a:off x="5363492" y="3582400"/>
            <a:ext cx="3194825" cy="48659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Sora Medium"/>
              <a:buNone/>
              <a:defRPr sz="2000" b="0" i="0" u="none" strike="noStrike" cap="none">
                <a:solidFill>
                  <a:schemeClr val="dk1"/>
                </a:solidFill>
                <a:latin typeface="Sora Medium"/>
                <a:ea typeface="Sora Medium"/>
                <a:cs typeface="Sora Medium"/>
                <a:sym typeface="Sora Medium"/>
              </a:defRPr>
            </a:lvl1pPr>
            <a:lvl2pPr marR="0" lvl="1"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2pPr>
            <a:lvl3pPr marR="0" lvl="2"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3pPr>
            <a:lvl4pPr marR="0" lvl="3"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4pPr>
            <a:lvl5pPr marR="0" lvl="4"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5pPr>
            <a:lvl6pPr marR="0" lvl="5"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6pPr>
            <a:lvl7pPr marR="0" lvl="6"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7pPr>
            <a:lvl8pPr marR="0" lvl="7"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8pPr>
            <a:lvl9pPr marR="0" lvl="8"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9pPr>
          </a:lstStyle>
          <a:p>
            <a:pPr eaLnBrk="1" hangingPunct="1">
              <a:lnSpc>
                <a:spcPct val="100000"/>
              </a:lnSpc>
              <a:spcBef>
                <a:spcPct val="0"/>
              </a:spcBef>
              <a:buFontTx/>
              <a:buNone/>
            </a:pPr>
            <a:r>
              <a:rPr lang="en-US" altLang="zh-CN" sz="1600" dirty="0">
                <a:solidFill>
                  <a:schemeClr val="tx1">
                    <a:lumMod val="85000"/>
                  </a:schemeClr>
                </a:solidFill>
                <a:hlinkClick r:id="rId2">
                  <a:extLst>
                    <a:ext uri="{A12FA001-AC4F-418D-AE19-62706E023703}">
                      <ahyp:hlinkClr xmlns:ahyp="http://schemas.microsoft.com/office/drawing/2018/hyperlinkcolor" val="tx"/>
                    </a:ext>
                  </a:extLst>
                </a:hlinkClick>
              </a:rPr>
              <a:t>www.weblineindia.com</a:t>
            </a:r>
            <a:endParaRPr lang="en-US" altLang="zh-CN" sz="1600" dirty="0">
              <a:solidFill>
                <a:schemeClr val="tx1">
                  <a:lumMod val="85000"/>
                </a:schemeClr>
              </a:solidFill>
            </a:endParaRPr>
          </a:p>
        </p:txBody>
      </p:sp>
      <p:grpSp>
        <p:nvGrpSpPr>
          <p:cNvPr id="22" name="Google Shape;9062;p54">
            <a:extLst>
              <a:ext uri="{FF2B5EF4-FFF2-40B4-BE49-F238E27FC236}">
                <a16:creationId xmlns:a16="http://schemas.microsoft.com/office/drawing/2014/main" id="{5FBC50A6-3BAF-D0A8-5836-1E568F6AB144}"/>
              </a:ext>
            </a:extLst>
          </p:cNvPr>
          <p:cNvGrpSpPr/>
          <p:nvPr/>
        </p:nvGrpSpPr>
        <p:grpSpPr>
          <a:xfrm>
            <a:off x="504825" y="1789479"/>
            <a:ext cx="356438" cy="354558"/>
            <a:chOff x="-35853975" y="2631825"/>
            <a:chExt cx="293800" cy="292250"/>
          </a:xfrm>
          <a:solidFill>
            <a:srgbClr val="FC70D1"/>
          </a:solidFill>
        </p:grpSpPr>
        <p:sp>
          <p:nvSpPr>
            <p:cNvPr id="23" name="Google Shape;9063;p54">
              <a:extLst>
                <a:ext uri="{FF2B5EF4-FFF2-40B4-BE49-F238E27FC236}">
                  <a16:creationId xmlns:a16="http://schemas.microsoft.com/office/drawing/2014/main" id="{77E794E5-76DF-7844-C952-67826B762B99}"/>
                </a:ext>
              </a:extLst>
            </p:cNvPr>
            <p:cNvSpPr/>
            <p:nvPr/>
          </p:nvSpPr>
          <p:spPr>
            <a:xfrm>
              <a:off x="-35813025" y="2701825"/>
              <a:ext cx="201675" cy="171925"/>
            </a:xfrm>
            <a:custGeom>
              <a:avLst/>
              <a:gdLst/>
              <a:ahLst/>
              <a:cxnLst/>
              <a:rect l="l" t="t" r="r" b="b"/>
              <a:pathLst>
                <a:path w="8067" h="6877" extrusionOk="0">
                  <a:moveTo>
                    <a:pt x="1765" y="824"/>
                  </a:moveTo>
                  <a:lnTo>
                    <a:pt x="2868" y="1643"/>
                  </a:lnTo>
                  <a:lnTo>
                    <a:pt x="2238" y="2462"/>
                  </a:lnTo>
                  <a:cubicBezTo>
                    <a:pt x="2112" y="2620"/>
                    <a:pt x="2143" y="2840"/>
                    <a:pt x="2301" y="2935"/>
                  </a:cubicBezTo>
                  <a:lnTo>
                    <a:pt x="5042" y="4983"/>
                  </a:lnTo>
                  <a:cubicBezTo>
                    <a:pt x="5108" y="5035"/>
                    <a:pt x="5179" y="5060"/>
                    <a:pt x="5246" y="5060"/>
                  </a:cubicBezTo>
                  <a:cubicBezTo>
                    <a:pt x="5341" y="5060"/>
                    <a:pt x="5428" y="5011"/>
                    <a:pt x="5483" y="4920"/>
                  </a:cubicBezTo>
                  <a:lnTo>
                    <a:pt x="6113" y="4100"/>
                  </a:lnTo>
                  <a:lnTo>
                    <a:pt x="7247" y="4920"/>
                  </a:lnTo>
                  <a:lnTo>
                    <a:pt x="6554" y="5739"/>
                  </a:lnTo>
                  <a:cubicBezTo>
                    <a:pt x="6348" y="6001"/>
                    <a:pt x="6042" y="6152"/>
                    <a:pt x="5735" y="6152"/>
                  </a:cubicBezTo>
                  <a:cubicBezTo>
                    <a:pt x="5525" y="6152"/>
                    <a:pt x="5315" y="6081"/>
                    <a:pt x="5136" y="5928"/>
                  </a:cubicBezTo>
                  <a:lnTo>
                    <a:pt x="1324" y="3061"/>
                  </a:lnTo>
                  <a:cubicBezTo>
                    <a:pt x="883" y="2714"/>
                    <a:pt x="757" y="2084"/>
                    <a:pt x="1135" y="1643"/>
                  </a:cubicBezTo>
                  <a:lnTo>
                    <a:pt x="1765" y="824"/>
                  </a:lnTo>
                  <a:close/>
                  <a:moveTo>
                    <a:pt x="1647" y="1"/>
                  </a:moveTo>
                  <a:cubicBezTo>
                    <a:pt x="1540" y="1"/>
                    <a:pt x="1435" y="63"/>
                    <a:pt x="1356" y="162"/>
                  </a:cubicBezTo>
                  <a:lnTo>
                    <a:pt x="537" y="1265"/>
                  </a:lnTo>
                  <a:cubicBezTo>
                    <a:pt x="1" y="1990"/>
                    <a:pt x="95" y="3061"/>
                    <a:pt x="883" y="3659"/>
                  </a:cubicBezTo>
                  <a:lnTo>
                    <a:pt x="4727" y="6526"/>
                  </a:lnTo>
                  <a:cubicBezTo>
                    <a:pt x="5026" y="6760"/>
                    <a:pt x="5384" y="6876"/>
                    <a:pt x="5744" y="6876"/>
                  </a:cubicBezTo>
                  <a:cubicBezTo>
                    <a:pt x="6255" y="6876"/>
                    <a:pt x="6770" y="6642"/>
                    <a:pt x="7121" y="6180"/>
                  </a:cubicBezTo>
                  <a:lnTo>
                    <a:pt x="7940" y="5077"/>
                  </a:lnTo>
                  <a:cubicBezTo>
                    <a:pt x="8066" y="4888"/>
                    <a:pt x="8003" y="4668"/>
                    <a:pt x="7846" y="4573"/>
                  </a:cubicBezTo>
                  <a:lnTo>
                    <a:pt x="6207" y="3344"/>
                  </a:lnTo>
                  <a:cubicBezTo>
                    <a:pt x="6142" y="3292"/>
                    <a:pt x="6070" y="3267"/>
                    <a:pt x="6001" y="3267"/>
                  </a:cubicBezTo>
                  <a:cubicBezTo>
                    <a:pt x="5903" y="3267"/>
                    <a:pt x="5808" y="3316"/>
                    <a:pt x="5735" y="3407"/>
                  </a:cubicBezTo>
                  <a:lnTo>
                    <a:pt x="5105" y="4258"/>
                  </a:lnTo>
                  <a:lnTo>
                    <a:pt x="2931" y="2588"/>
                  </a:lnTo>
                  <a:lnTo>
                    <a:pt x="3561" y="1769"/>
                  </a:lnTo>
                  <a:cubicBezTo>
                    <a:pt x="3687" y="1612"/>
                    <a:pt x="3656" y="1423"/>
                    <a:pt x="3498" y="1297"/>
                  </a:cubicBezTo>
                  <a:lnTo>
                    <a:pt x="1828" y="68"/>
                  </a:lnTo>
                  <a:cubicBezTo>
                    <a:pt x="1770" y="22"/>
                    <a:pt x="1708" y="1"/>
                    <a:pt x="16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9064;p54">
              <a:extLst>
                <a:ext uri="{FF2B5EF4-FFF2-40B4-BE49-F238E27FC236}">
                  <a16:creationId xmlns:a16="http://schemas.microsoft.com/office/drawing/2014/main" id="{65159E17-279E-2615-09A4-99BE6D72A34E}"/>
                </a:ext>
              </a:extLst>
            </p:cNvPr>
            <p:cNvSpPr/>
            <p:nvPr/>
          </p:nvSpPr>
          <p:spPr>
            <a:xfrm>
              <a:off x="-35853975" y="2631825"/>
              <a:ext cx="293800" cy="292250"/>
            </a:xfrm>
            <a:custGeom>
              <a:avLst/>
              <a:gdLst/>
              <a:ahLst/>
              <a:cxnLst/>
              <a:rect l="l" t="t" r="r" b="b"/>
              <a:pathLst>
                <a:path w="11752" h="11690" extrusionOk="0">
                  <a:moveTo>
                    <a:pt x="5861" y="662"/>
                  </a:moveTo>
                  <a:cubicBezTo>
                    <a:pt x="8696" y="662"/>
                    <a:pt x="11027" y="2994"/>
                    <a:pt x="11027" y="5829"/>
                  </a:cubicBezTo>
                  <a:cubicBezTo>
                    <a:pt x="11027" y="6806"/>
                    <a:pt x="10744" y="7751"/>
                    <a:pt x="10240" y="8539"/>
                  </a:cubicBezTo>
                  <a:cubicBezTo>
                    <a:pt x="10177" y="8665"/>
                    <a:pt x="10114" y="8791"/>
                    <a:pt x="10177" y="8854"/>
                  </a:cubicBezTo>
                  <a:lnTo>
                    <a:pt x="10807" y="10776"/>
                  </a:lnTo>
                  <a:lnTo>
                    <a:pt x="8854" y="10145"/>
                  </a:lnTo>
                  <a:cubicBezTo>
                    <a:pt x="8837" y="10137"/>
                    <a:pt x="8815" y="10133"/>
                    <a:pt x="8792" y="10133"/>
                  </a:cubicBezTo>
                  <a:cubicBezTo>
                    <a:pt x="8728" y="10133"/>
                    <a:pt x="8648" y="10162"/>
                    <a:pt x="8602" y="10208"/>
                  </a:cubicBezTo>
                  <a:cubicBezTo>
                    <a:pt x="7751" y="10713"/>
                    <a:pt x="6806" y="10996"/>
                    <a:pt x="5861" y="10996"/>
                  </a:cubicBezTo>
                  <a:cubicBezTo>
                    <a:pt x="3025" y="10996"/>
                    <a:pt x="725" y="8665"/>
                    <a:pt x="725" y="5829"/>
                  </a:cubicBezTo>
                  <a:cubicBezTo>
                    <a:pt x="725" y="2994"/>
                    <a:pt x="3025" y="662"/>
                    <a:pt x="5861" y="662"/>
                  </a:cubicBezTo>
                  <a:close/>
                  <a:moveTo>
                    <a:pt x="5829" y="1"/>
                  </a:moveTo>
                  <a:cubicBezTo>
                    <a:pt x="2616" y="1"/>
                    <a:pt x="1" y="2647"/>
                    <a:pt x="1" y="5829"/>
                  </a:cubicBezTo>
                  <a:cubicBezTo>
                    <a:pt x="1" y="7373"/>
                    <a:pt x="599" y="8854"/>
                    <a:pt x="1733" y="9956"/>
                  </a:cubicBezTo>
                  <a:cubicBezTo>
                    <a:pt x="2836" y="11059"/>
                    <a:pt x="4285" y="11689"/>
                    <a:pt x="5861" y="11689"/>
                  </a:cubicBezTo>
                  <a:cubicBezTo>
                    <a:pt x="6900" y="11689"/>
                    <a:pt x="7908" y="11406"/>
                    <a:pt x="8822" y="10870"/>
                  </a:cubicBezTo>
                  <a:lnTo>
                    <a:pt x="11279" y="11658"/>
                  </a:lnTo>
                  <a:cubicBezTo>
                    <a:pt x="11303" y="11666"/>
                    <a:pt x="11331" y="11669"/>
                    <a:pt x="11360" y="11669"/>
                  </a:cubicBezTo>
                  <a:cubicBezTo>
                    <a:pt x="11449" y="11669"/>
                    <a:pt x="11555" y="11634"/>
                    <a:pt x="11626" y="11563"/>
                  </a:cubicBezTo>
                  <a:cubicBezTo>
                    <a:pt x="11689" y="11500"/>
                    <a:pt x="11752" y="11343"/>
                    <a:pt x="11689" y="11217"/>
                  </a:cubicBezTo>
                  <a:lnTo>
                    <a:pt x="10901" y="8791"/>
                  </a:lnTo>
                  <a:cubicBezTo>
                    <a:pt x="11469" y="7877"/>
                    <a:pt x="11752" y="6837"/>
                    <a:pt x="11752" y="5829"/>
                  </a:cubicBezTo>
                  <a:cubicBezTo>
                    <a:pt x="11689" y="2647"/>
                    <a:pt x="9074" y="1"/>
                    <a:pt x="58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9065;p54">
              <a:extLst>
                <a:ext uri="{FF2B5EF4-FFF2-40B4-BE49-F238E27FC236}">
                  <a16:creationId xmlns:a16="http://schemas.microsoft.com/office/drawing/2014/main" id="{37E59532-DC01-535E-76A0-C8B00DC8762D}"/>
                </a:ext>
              </a:extLst>
            </p:cNvPr>
            <p:cNvSpPr/>
            <p:nvPr/>
          </p:nvSpPr>
          <p:spPr>
            <a:xfrm>
              <a:off x="-35715350" y="2735025"/>
              <a:ext cx="49650" cy="40675"/>
            </a:xfrm>
            <a:custGeom>
              <a:avLst/>
              <a:gdLst/>
              <a:ahLst/>
              <a:cxnLst/>
              <a:rect l="l" t="t" r="r" b="b"/>
              <a:pathLst>
                <a:path w="1986" h="1627" extrusionOk="0">
                  <a:moveTo>
                    <a:pt x="410" y="0"/>
                  </a:moveTo>
                  <a:cubicBezTo>
                    <a:pt x="221" y="0"/>
                    <a:pt x="64" y="126"/>
                    <a:pt x="64" y="315"/>
                  </a:cubicBezTo>
                  <a:cubicBezTo>
                    <a:pt x="1" y="504"/>
                    <a:pt x="158" y="662"/>
                    <a:pt x="379" y="662"/>
                  </a:cubicBezTo>
                  <a:cubicBezTo>
                    <a:pt x="788" y="725"/>
                    <a:pt x="1166" y="977"/>
                    <a:pt x="1261" y="1386"/>
                  </a:cubicBezTo>
                  <a:cubicBezTo>
                    <a:pt x="1311" y="1536"/>
                    <a:pt x="1439" y="1626"/>
                    <a:pt x="1585" y="1626"/>
                  </a:cubicBezTo>
                  <a:cubicBezTo>
                    <a:pt x="1623" y="1626"/>
                    <a:pt x="1662" y="1620"/>
                    <a:pt x="1702" y="1607"/>
                  </a:cubicBezTo>
                  <a:cubicBezTo>
                    <a:pt x="1891" y="1575"/>
                    <a:pt x="1985" y="1386"/>
                    <a:pt x="1954" y="1197"/>
                  </a:cubicBezTo>
                  <a:cubicBezTo>
                    <a:pt x="1733" y="504"/>
                    <a:pt x="1103" y="32"/>
                    <a:pt x="41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9066;p54">
              <a:extLst>
                <a:ext uri="{FF2B5EF4-FFF2-40B4-BE49-F238E27FC236}">
                  <a16:creationId xmlns:a16="http://schemas.microsoft.com/office/drawing/2014/main" id="{00BCB9DD-3C93-7664-3578-C08C213DDAB9}"/>
                </a:ext>
              </a:extLst>
            </p:cNvPr>
            <p:cNvSpPr/>
            <p:nvPr/>
          </p:nvSpPr>
          <p:spPr>
            <a:xfrm>
              <a:off x="-35705900" y="2667275"/>
              <a:ext cx="107925" cy="101750"/>
            </a:xfrm>
            <a:custGeom>
              <a:avLst/>
              <a:gdLst/>
              <a:ahLst/>
              <a:cxnLst/>
              <a:rect l="l" t="t" r="r" b="b"/>
              <a:pathLst>
                <a:path w="4317" h="4070" extrusionOk="0">
                  <a:moveTo>
                    <a:pt x="347" y="1"/>
                  </a:moveTo>
                  <a:cubicBezTo>
                    <a:pt x="158" y="1"/>
                    <a:pt x="1" y="127"/>
                    <a:pt x="1" y="316"/>
                  </a:cubicBezTo>
                  <a:cubicBezTo>
                    <a:pt x="1" y="505"/>
                    <a:pt x="95" y="662"/>
                    <a:pt x="316" y="662"/>
                  </a:cubicBezTo>
                  <a:cubicBezTo>
                    <a:pt x="2048" y="820"/>
                    <a:pt x="3372" y="2111"/>
                    <a:pt x="3655" y="3781"/>
                  </a:cubicBezTo>
                  <a:cubicBezTo>
                    <a:pt x="3683" y="3951"/>
                    <a:pt x="3813" y="4070"/>
                    <a:pt x="3976" y="4070"/>
                  </a:cubicBezTo>
                  <a:cubicBezTo>
                    <a:pt x="3995" y="4070"/>
                    <a:pt x="4014" y="4068"/>
                    <a:pt x="4033" y="4065"/>
                  </a:cubicBezTo>
                  <a:cubicBezTo>
                    <a:pt x="4191" y="4065"/>
                    <a:pt x="4317" y="3844"/>
                    <a:pt x="4317" y="3687"/>
                  </a:cubicBezTo>
                  <a:cubicBezTo>
                    <a:pt x="4002" y="1733"/>
                    <a:pt x="2364" y="190"/>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9067;p54">
              <a:extLst>
                <a:ext uri="{FF2B5EF4-FFF2-40B4-BE49-F238E27FC236}">
                  <a16:creationId xmlns:a16="http://schemas.microsoft.com/office/drawing/2014/main" id="{C9FE10EB-3B64-A936-3B0A-8EE0202D95FB}"/>
                </a:ext>
              </a:extLst>
            </p:cNvPr>
            <p:cNvSpPr/>
            <p:nvPr/>
          </p:nvSpPr>
          <p:spPr>
            <a:xfrm>
              <a:off x="-35709825" y="2700350"/>
              <a:ext cx="77200" cy="68700"/>
            </a:xfrm>
            <a:custGeom>
              <a:avLst/>
              <a:gdLst/>
              <a:ahLst/>
              <a:cxnLst/>
              <a:rect l="l" t="t" r="r" b="b"/>
              <a:pathLst>
                <a:path w="3088" h="2748" extrusionOk="0">
                  <a:moveTo>
                    <a:pt x="347" y="1"/>
                  </a:moveTo>
                  <a:cubicBezTo>
                    <a:pt x="158" y="1"/>
                    <a:pt x="0" y="127"/>
                    <a:pt x="0" y="316"/>
                  </a:cubicBezTo>
                  <a:cubicBezTo>
                    <a:pt x="0" y="536"/>
                    <a:pt x="95" y="694"/>
                    <a:pt x="315" y="725"/>
                  </a:cubicBezTo>
                  <a:cubicBezTo>
                    <a:pt x="1323" y="788"/>
                    <a:pt x="2142" y="1545"/>
                    <a:pt x="2394" y="2490"/>
                  </a:cubicBezTo>
                  <a:cubicBezTo>
                    <a:pt x="2422" y="2655"/>
                    <a:pt x="2570" y="2748"/>
                    <a:pt x="2753" y="2748"/>
                  </a:cubicBezTo>
                  <a:cubicBezTo>
                    <a:pt x="2780" y="2748"/>
                    <a:pt x="2808" y="2746"/>
                    <a:pt x="2836" y="2742"/>
                  </a:cubicBezTo>
                  <a:cubicBezTo>
                    <a:pt x="3025" y="2679"/>
                    <a:pt x="3088" y="2490"/>
                    <a:pt x="3056" y="2301"/>
                  </a:cubicBezTo>
                  <a:cubicBezTo>
                    <a:pt x="2741" y="1072"/>
                    <a:pt x="1670" y="127"/>
                    <a:pt x="34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 name="Google Shape;9068;p54">
            <a:extLst>
              <a:ext uri="{FF2B5EF4-FFF2-40B4-BE49-F238E27FC236}">
                <a16:creationId xmlns:a16="http://schemas.microsoft.com/office/drawing/2014/main" id="{A596FAC8-B95D-7C41-EE04-4FA210E78243}"/>
              </a:ext>
            </a:extLst>
          </p:cNvPr>
          <p:cNvGrpSpPr/>
          <p:nvPr/>
        </p:nvGrpSpPr>
        <p:grpSpPr>
          <a:xfrm>
            <a:off x="4934179" y="1790450"/>
            <a:ext cx="353587" cy="353587"/>
            <a:chOff x="-34032200" y="1916675"/>
            <a:chExt cx="291450" cy="291450"/>
          </a:xfrm>
          <a:solidFill>
            <a:srgbClr val="B64817"/>
          </a:solidFill>
        </p:grpSpPr>
        <p:sp>
          <p:nvSpPr>
            <p:cNvPr id="29" name="Google Shape;9069;p54">
              <a:extLst>
                <a:ext uri="{FF2B5EF4-FFF2-40B4-BE49-F238E27FC236}">
                  <a16:creationId xmlns:a16="http://schemas.microsoft.com/office/drawing/2014/main" id="{0135E408-897B-06DE-2DF2-BCA4E9A899F2}"/>
                </a:ext>
              </a:extLst>
            </p:cNvPr>
            <p:cNvSpPr/>
            <p:nvPr/>
          </p:nvSpPr>
          <p:spPr>
            <a:xfrm>
              <a:off x="-34032200" y="1916675"/>
              <a:ext cx="291450" cy="291450"/>
            </a:xfrm>
            <a:custGeom>
              <a:avLst/>
              <a:gdLst/>
              <a:ahLst/>
              <a:cxnLst/>
              <a:rect l="l" t="t" r="r" b="b"/>
              <a:pathLst>
                <a:path w="11658" h="11658" extrusionOk="0">
                  <a:moveTo>
                    <a:pt x="6459" y="694"/>
                  </a:moveTo>
                  <a:cubicBezTo>
                    <a:pt x="6648" y="694"/>
                    <a:pt x="6806" y="851"/>
                    <a:pt x="6806" y="1040"/>
                  </a:cubicBezTo>
                  <a:lnTo>
                    <a:pt x="6806" y="1387"/>
                  </a:lnTo>
                  <a:lnTo>
                    <a:pt x="662" y="1387"/>
                  </a:lnTo>
                  <a:lnTo>
                    <a:pt x="662" y="1040"/>
                  </a:lnTo>
                  <a:cubicBezTo>
                    <a:pt x="662" y="851"/>
                    <a:pt x="820" y="694"/>
                    <a:pt x="977" y="694"/>
                  </a:cubicBezTo>
                  <a:close/>
                  <a:moveTo>
                    <a:pt x="10303" y="4096"/>
                  </a:moveTo>
                  <a:lnTo>
                    <a:pt x="8192" y="5419"/>
                  </a:lnTo>
                  <a:lnTo>
                    <a:pt x="6207" y="4096"/>
                  </a:lnTo>
                  <a:close/>
                  <a:moveTo>
                    <a:pt x="5420" y="4411"/>
                  </a:moveTo>
                  <a:lnTo>
                    <a:pt x="7971" y="6112"/>
                  </a:lnTo>
                  <a:cubicBezTo>
                    <a:pt x="8034" y="6144"/>
                    <a:pt x="8097" y="6144"/>
                    <a:pt x="8192" y="6144"/>
                  </a:cubicBezTo>
                  <a:cubicBezTo>
                    <a:pt x="8255" y="6144"/>
                    <a:pt x="8286" y="6144"/>
                    <a:pt x="8381" y="6112"/>
                  </a:cubicBezTo>
                  <a:lnTo>
                    <a:pt x="10933" y="4537"/>
                  </a:lnTo>
                  <a:lnTo>
                    <a:pt x="10933" y="7184"/>
                  </a:lnTo>
                  <a:cubicBezTo>
                    <a:pt x="10933" y="7373"/>
                    <a:pt x="10775" y="7530"/>
                    <a:pt x="10618" y="7530"/>
                  </a:cubicBezTo>
                  <a:lnTo>
                    <a:pt x="5766" y="7530"/>
                  </a:lnTo>
                  <a:cubicBezTo>
                    <a:pt x="5577" y="7530"/>
                    <a:pt x="5420" y="7373"/>
                    <a:pt x="5420" y="7184"/>
                  </a:cubicBezTo>
                  <a:lnTo>
                    <a:pt x="5420" y="4443"/>
                  </a:lnTo>
                  <a:lnTo>
                    <a:pt x="5420" y="4411"/>
                  </a:lnTo>
                  <a:close/>
                  <a:moveTo>
                    <a:pt x="6806" y="2048"/>
                  </a:moveTo>
                  <a:lnTo>
                    <a:pt x="6806" y="3435"/>
                  </a:lnTo>
                  <a:lnTo>
                    <a:pt x="5766" y="3435"/>
                  </a:lnTo>
                  <a:cubicBezTo>
                    <a:pt x="5231" y="3435"/>
                    <a:pt x="4758" y="3907"/>
                    <a:pt x="4758" y="4443"/>
                  </a:cubicBezTo>
                  <a:lnTo>
                    <a:pt x="4758" y="7184"/>
                  </a:lnTo>
                  <a:cubicBezTo>
                    <a:pt x="4758" y="7719"/>
                    <a:pt x="5231" y="8192"/>
                    <a:pt x="5766" y="8192"/>
                  </a:cubicBezTo>
                  <a:lnTo>
                    <a:pt x="6806" y="8192"/>
                  </a:lnTo>
                  <a:lnTo>
                    <a:pt x="6806" y="8916"/>
                  </a:lnTo>
                  <a:lnTo>
                    <a:pt x="662" y="8916"/>
                  </a:lnTo>
                  <a:lnTo>
                    <a:pt x="662" y="2048"/>
                  </a:lnTo>
                  <a:close/>
                  <a:moveTo>
                    <a:pt x="6774" y="9578"/>
                  </a:moveTo>
                  <a:lnTo>
                    <a:pt x="6774" y="10649"/>
                  </a:lnTo>
                  <a:cubicBezTo>
                    <a:pt x="6806" y="10838"/>
                    <a:pt x="6648" y="10996"/>
                    <a:pt x="6459" y="10996"/>
                  </a:cubicBezTo>
                  <a:lnTo>
                    <a:pt x="977" y="10996"/>
                  </a:lnTo>
                  <a:cubicBezTo>
                    <a:pt x="788" y="10996"/>
                    <a:pt x="631" y="10838"/>
                    <a:pt x="631" y="10649"/>
                  </a:cubicBezTo>
                  <a:lnTo>
                    <a:pt x="631" y="9578"/>
                  </a:lnTo>
                  <a:close/>
                  <a:moveTo>
                    <a:pt x="1009" y="1"/>
                  </a:moveTo>
                  <a:cubicBezTo>
                    <a:pt x="473" y="1"/>
                    <a:pt x="1" y="473"/>
                    <a:pt x="1" y="1040"/>
                  </a:cubicBezTo>
                  <a:lnTo>
                    <a:pt x="1" y="10649"/>
                  </a:lnTo>
                  <a:cubicBezTo>
                    <a:pt x="1" y="11185"/>
                    <a:pt x="473" y="11657"/>
                    <a:pt x="1009" y="11657"/>
                  </a:cubicBezTo>
                  <a:lnTo>
                    <a:pt x="6491" y="11657"/>
                  </a:lnTo>
                  <a:cubicBezTo>
                    <a:pt x="7026" y="11657"/>
                    <a:pt x="7499" y="11185"/>
                    <a:pt x="7499" y="10649"/>
                  </a:cubicBezTo>
                  <a:lnTo>
                    <a:pt x="7499" y="8255"/>
                  </a:lnTo>
                  <a:lnTo>
                    <a:pt x="10618" y="8255"/>
                  </a:lnTo>
                  <a:cubicBezTo>
                    <a:pt x="11185" y="8255"/>
                    <a:pt x="11658" y="7782"/>
                    <a:pt x="11658" y="7215"/>
                  </a:cubicBezTo>
                  <a:lnTo>
                    <a:pt x="11658" y="4506"/>
                  </a:lnTo>
                  <a:cubicBezTo>
                    <a:pt x="11658" y="3907"/>
                    <a:pt x="11185" y="3435"/>
                    <a:pt x="10618" y="3435"/>
                  </a:cubicBezTo>
                  <a:lnTo>
                    <a:pt x="7499" y="3435"/>
                  </a:lnTo>
                  <a:lnTo>
                    <a:pt x="7499" y="1040"/>
                  </a:lnTo>
                  <a:cubicBezTo>
                    <a:pt x="7499" y="473"/>
                    <a:pt x="7026" y="1"/>
                    <a:pt x="649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9070;p54">
              <a:extLst>
                <a:ext uri="{FF2B5EF4-FFF2-40B4-BE49-F238E27FC236}">
                  <a16:creationId xmlns:a16="http://schemas.microsoft.com/office/drawing/2014/main" id="{4BEEB3A9-4D38-6548-1CE7-6DC51805707F}"/>
                </a:ext>
              </a:extLst>
            </p:cNvPr>
            <p:cNvSpPr/>
            <p:nvPr/>
          </p:nvSpPr>
          <p:spPr>
            <a:xfrm>
              <a:off x="-33999125" y="2019075"/>
              <a:ext cx="69350" cy="18125"/>
            </a:xfrm>
            <a:custGeom>
              <a:avLst/>
              <a:gdLst/>
              <a:ahLst/>
              <a:cxnLst/>
              <a:rect l="l" t="t" r="r" b="b"/>
              <a:pathLst>
                <a:path w="2774" h="725" extrusionOk="0">
                  <a:moveTo>
                    <a:pt x="347" y="0"/>
                  </a:moveTo>
                  <a:cubicBezTo>
                    <a:pt x="158" y="0"/>
                    <a:pt x="1" y="158"/>
                    <a:pt x="1" y="378"/>
                  </a:cubicBezTo>
                  <a:cubicBezTo>
                    <a:pt x="1" y="567"/>
                    <a:pt x="158" y="725"/>
                    <a:pt x="347" y="725"/>
                  </a:cubicBezTo>
                  <a:lnTo>
                    <a:pt x="2395" y="725"/>
                  </a:lnTo>
                  <a:cubicBezTo>
                    <a:pt x="2616" y="725"/>
                    <a:pt x="2773" y="567"/>
                    <a:pt x="2773" y="378"/>
                  </a:cubicBezTo>
                  <a:cubicBezTo>
                    <a:pt x="2710" y="158"/>
                    <a:pt x="2616" y="0"/>
                    <a:pt x="2395"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9071;p54">
              <a:extLst>
                <a:ext uri="{FF2B5EF4-FFF2-40B4-BE49-F238E27FC236}">
                  <a16:creationId xmlns:a16="http://schemas.microsoft.com/office/drawing/2014/main" id="{6C9E144F-6251-6668-7CBE-5F91D073B3D2}"/>
                </a:ext>
              </a:extLst>
            </p:cNvPr>
            <p:cNvSpPr/>
            <p:nvPr/>
          </p:nvSpPr>
          <p:spPr>
            <a:xfrm>
              <a:off x="-33999900" y="2053725"/>
              <a:ext cx="52000" cy="18125"/>
            </a:xfrm>
            <a:custGeom>
              <a:avLst/>
              <a:gdLst/>
              <a:ahLst/>
              <a:cxnLst/>
              <a:rect l="l" t="t" r="r" b="b"/>
              <a:pathLst>
                <a:path w="2080" h="725" extrusionOk="0">
                  <a:moveTo>
                    <a:pt x="347" y="0"/>
                  </a:moveTo>
                  <a:cubicBezTo>
                    <a:pt x="158" y="0"/>
                    <a:pt x="0" y="158"/>
                    <a:pt x="0" y="347"/>
                  </a:cubicBezTo>
                  <a:cubicBezTo>
                    <a:pt x="0" y="567"/>
                    <a:pt x="158" y="725"/>
                    <a:pt x="347" y="725"/>
                  </a:cubicBezTo>
                  <a:lnTo>
                    <a:pt x="1733" y="725"/>
                  </a:lnTo>
                  <a:cubicBezTo>
                    <a:pt x="1922" y="725"/>
                    <a:pt x="2080" y="567"/>
                    <a:pt x="2080" y="347"/>
                  </a:cubicBezTo>
                  <a:cubicBezTo>
                    <a:pt x="2080" y="158"/>
                    <a:pt x="1922" y="0"/>
                    <a:pt x="1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9072;p54">
              <a:extLst>
                <a:ext uri="{FF2B5EF4-FFF2-40B4-BE49-F238E27FC236}">
                  <a16:creationId xmlns:a16="http://schemas.microsoft.com/office/drawing/2014/main" id="{70B7F753-F48C-77F9-8341-CE8D396EECB7}"/>
                </a:ext>
              </a:extLst>
            </p:cNvPr>
            <p:cNvSpPr/>
            <p:nvPr/>
          </p:nvSpPr>
          <p:spPr>
            <a:xfrm>
              <a:off x="-33999125" y="2088375"/>
              <a:ext cx="34675" cy="17350"/>
            </a:xfrm>
            <a:custGeom>
              <a:avLst/>
              <a:gdLst/>
              <a:ahLst/>
              <a:cxnLst/>
              <a:rect l="l" t="t" r="r" b="b"/>
              <a:pathLst>
                <a:path w="1387" h="694" extrusionOk="0">
                  <a:moveTo>
                    <a:pt x="347" y="1"/>
                  </a:moveTo>
                  <a:cubicBezTo>
                    <a:pt x="158" y="1"/>
                    <a:pt x="1" y="158"/>
                    <a:pt x="1" y="347"/>
                  </a:cubicBezTo>
                  <a:cubicBezTo>
                    <a:pt x="1" y="536"/>
                    <a:pt x="158" y="694"/>
                    <a:pt x="347" y="694"/>
                  </a:cubicBezTo>
                  <a:lnTo>
                    <a:pt x="1041" y="694"/>
                  </a:lnTo>
                  <a:cubicBezTo>
                    <a:pt x="1230" y="694"/>
                    <a:pt x="1387" y="536"/>
                    <a:pt x="1387" y="347"/>
                  </a:cubicBezTo>
                  <a:cubicBezTo>
                    <a:pt x="1387" y="158"/>
                    <a:pt x="1230" y="1"/>
                    <a:pt x="10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8190;p51">
            <a:extLst>
              <a:ext uri="{FF2B5EF4-FFF2-40B4-BE49-F238E27FC236}">
                <a16:creationId xmlns:a16="http://schemas.microsoft.com/office/drawing/2014/main" id="{62C6EDD5-2737-4E80-E134-BBB023E676A4}"/>
              </a:ext>
            </a:extLst>
          </p:cNvPr>
          <p:cNvSpPr/>
          <p:nvPr/>
        </p:nvSpPr>
        <p:spPr>
          <a:xfrm>
            <a:off x="4937443" y="3174663"/>
            <a:ext cx="340239" cy="340168"/>
          </a:xfrm>
          <a:custGeom>
            <a:avLst/>
            <a:gdLst/>
            <a:ahLst/>
            <a:cxnLst/>
            <a:rect l="l" t="t" r="r" b="b"/>
            <a:pathLst>
              <a:path w="19329" h="19325" extrusionOk="0">
                <a:moveTo>
                  <a:pt x="9062" y="1229"/>
                </a:moveTo>
                <a:lnTo>
                  <a:pt x="9062" y="4539"/>
                </a:lnTo>
                <a:cubicBezTo>
                  <a:pt x="8470" y="4557"/>
                  <a:pt x="7885" y="4602"/>
                  <a:pt x="7311" y="4674"/>
                </a:cubicBezTo>
                <a:cubicBezTo>
                  <a:pt x="7223" y="4339"/>
                  <a:pt x="7036" y="4037"/>
                  <a:pt x="6773" y="3811"/>
                </a:cubicBezTo>
                <a:cubicBezTo>
                  <a:pt x="7392" y="2428"/>
                  <a:pt x="8211" y="1513"/>
                  <a:pt x="9062" y="1229"/>
                </a:cubicBezTo>
                <a:close/>
                <a:moveTo>
                  <a:pt x="10194" y="1226"/>
                </a:moveTo>
                <a:cubicBezTo>
                  <a:pt x="11278" y="1586"/>
                  <a:pt x="12272" y="2944"/>
                  <a:pt x="12912" y="4835"/>
                </a:cubicBezTo>
                <a:cubicBezTo>
                  <a:pt x="12015" y="4662"/>
                  <a:pt x="11106" y="4566"/>
                  <a:pt x="10194" y="4539"/>
                </a:cubicBezTo>
                <a:lnTo>
                  <a:pt x="10194" y="1226"/>
                </a:lnTo>
                <a:close/>
                <a:moveTo>
                  <a:pt x="5665" y="4530"/>
                </a:moveTo>
                <a:cubicBezTo>
                  <a:pt x="6170" y="4530"/>
                  <a:pt x="6423" y="5139"/>
                  <a:pt x="6067" y="5496"/>
                </a:cubicBezTo>
                <a:cubicBezTo>
                  <a:pt x="5950" y="5611"/>
                  <a:pt x="5808" y="5663"/>
                  <a:pt x="5669" y="5663"/>
                </a:cubicBezTo>
                <a:cubicBezTo>
                  <a:pt x="5378" y="5663"/>
                  <a:pt x="5101" y="5438"/>
                  <a:pt x="5101" y="5097"/>
                </a:cubicBezTo>
                <a:cubicBezTo>
                  <a:pt x="5101" y="4783"/>
                  <a:pt x="5351" y="4530"/>
                  <a:pt x="5665" y="4530"/>
                </a:cubicBezTo>
                <a:close/>
                <a:moveTo>
                  <a:pt x="6743" y="1643"/>
                </a:moveTo>
                <a:cubicBezTo>
                  <a:pt x="6363" y="2129"/>
                  <a:pt x="6019" y="2718"/>
                  <a:pt x="5717" y="3397"/>
                </a:cubicBezTo>
                <a:lnTo>
                  <a:pt x="5665" y="3397"/>
                </a:lnTo>
                <a:cubicBezTo>
                  <a:pt x="4578" y="3397"/>
                  <a:pt x="3769" y="4406"/>
                  <a:pt x="4008" y="5469"/>
                </a:cubicBezTo>
                <a:cubicBezTo>
                  <a:pt x="3075" y="5822"/>
                  <a:pt x="2277" y="6266"/>
                  <a:pt x="1646" y="6773"/>
                </a:cubicBezTo>
                <a:cubicBezTo>
                  <a:pt x="2507" y="4394"/>
                  <a:pt x="4373" y="2516"/>
                  <a:pt x="6743" y="1643"/>
                </a:cubicBezTo>
                <a:close/>
                <a:moveTo>
                  <a:pt x="12510" y="1631"/>
                </a:moveTo>
                <a:lnTo>
                  <a:pt x="12510" y="1631"/>
                </a:lnTo>
                <a:cubicBezTo>
                  <a:pt x="14926" y="2500"/>
                  <a:pt x="16828" y="4403"/>
                  <a:pt x="17698" y="6818"/>
                </a:cubicBezTo>
                <a:cubicBezTo>
                  <a:pt x="17269" y="6483"/>
                  <a:pt x="16810" y="6196"/>
                  <a:pt x="16327" y="5955"/>
                </a:cubicBezTo>
                <a:cubicBezTo>
                  <a:pt x="15645" y="5614"/>
                  <a:pt x="14932" y="5342"/>
                  <a:pt x="14195" y="5136"/>
                </a:cubicBezTo>
                <a:cubicBezTo>
                  <a:pt x="13933" y="4203"/>
                  <a:pt x="13585" y="3349"/>
                  <a:pt x="13169" y="2612"/>
                </a:cubicBezTo>
                <a:cubicBezTo>
                  <a:pt x="12975" y="2268"/>
                  <a:pt x="12755" y="1942"/>
                  <a:pt x="12510" y="1631"/>
                </a:cubicBezTo>
                <a:close/>
                <a:moveTo>
                  <a:pt x="4636" y="6444"/>
                </a:moveTo>
                <a:cubicBezTo>
                  <a:pt x="4684" y="6483"/>
                  <a:pt x="4738" y="6519"/>
                  <a:pt x="4793" y="6553"/>
                </a:cubicBezTo>
                <a:cubicBezTo>
                  <a:pt x="4651" y="7407"/>
                  <a:pt x="4566" y="8268"/>
                  <a:pt x="4542" y="9134"/>
                </a:cubicBezTo>
                <a:lnTo>
                  <a:pt x="1230" y="9134"/>
                </a:lnTo>
                <a:cubicBezTo>
                  <a:pt x="1568" y="8083"/>
                  <a:pt x="2821" y="7081"/>
                  <a:pt x="4636" y="6444"/>
                </a:cubicBezTo>
                <a:close/>
                <a:moveTo>
                  <a:pt x="9062" y="5674"/>
                </a:moveTo>
                <a:lnTo>
                  <a:pt x="9062" y="9134"/>
                </a:lnTo>
                <a:lnTo>
                  <a:pt x="5674" y="9134"/>
                </a:lnTo>
                <a:cubicBezTo>
                  <a:pt x="5698" y="8343"/>
                  <a:pt x="5774" y="7558"/>
                  <a:pt x="5904" y="6776"/>
                </a:cubicBezTo>
                <a:lnTo>
                  <a:pt x="5904" y="6779"/>
                </a:lnTo>
                <a:cubicBezTo>
                  <a:pt x="6462" y="6698"/>
                  <a:pt x="6949" y="6344"/>
                  <a:pt x="7196" y="5834"/>
                </a:cubicBezTo>
                <a:cubicBezTo>
                  <a:pt x="7815" y="5746"/>
                  <a:pt x="8437" y="5692"/>
                  <a:pt x="9062" y="5674"/>
                </a:cubicBezTo>
                <a:close/>
                <a:moveTo>
                  <a:pt x="10194" y="5671"/>
                </a:moveTo>
                <a:cubicBezTo>
                  <a:pt x="11227" y="5701"/>
                  <a:pt x="12257" y="5834"/>
                  <a:pt x="13265" y="6063"/>
                </a:cubicBezTo>
                <a:cubicBezTo>
                  <a:pt x="13422" y="6743"/>
                  <a:pt x="13534" y="7431"/>
                  <a:pt x="13597" y="8126"/>
                </a:cubicBezTo>
                <a:cubicBezTo>
                  <a:pt x="13144" y="8310"/>
                  <a:pt x="12794" y="8675"/>
                  <a:pt x="12631" y="9134"/>
                </a:cubicBezTo>
                <a:lnTo>
                  <a:pt x="10194" y="9134"/>
                </a:lnTo>
                <a:lnTo>
                  <a:pt x="10194" y="5671"/>
                </a:lnTo>
                <a:close/>
                <a:moveTo>
                  <a:pt x="14497" y="6417"/>
                </a:moveTo>
                <a:cubicBezTo>
                  <a:pt x="14950" y="6571"/>
                  <a:pt x="15391" y="6752"/>
                  <a:pt x="15817" y="6966"/>
                </a:cubicBezTo>
                <a:cubicBezTo>
                  <a:pt x="17037" y="7585"/>
                  <a:pt x="17837" y="8352"/>
                  <a:pt x="18099" y="9137"/>
                </a:cubicBezTo>
                <a:lnTo>
                  <a:pt x="15835" y="9134"/>
                </a:lnTo>
                <a:cubicBezTo>
                  <a:pt x="15654" y="8627"/>
                  <a:pt x="15243" y="8234"/>
                  <a:pt x="14730" y="8077"/>
                </a:cubicBezTo>
                <a:cubicBezTo>
                  <a:pt x="14678" y="7519"/>
                  <a:pt x="14603" y="6966"/>
                  <a:pt x="14497" y="6417"/>
                </a:cubicBezTo>
                <a:close/>
                <a:moveTo>
                  <a:pt x="14241" y="9137"/>
                </a:moveTo>
                <a:cubicBezTo>
                  <a:pt x="14555" y="9137"/>
                  <a:pt x="14808" y="9391"/>
                  <a:pt x="14808" y="9702"/>
                </a:cubicBezTo>
                <a:cubicBezTo>
                  <a:pt x="14808" y="10016"/>
                  <a:pt x="14555" y="10270"/>
                  <a:pt x="14241" y="10270"/>
                </a:cubicBezTo>
                <a:lnTo>
                  <a:pt x="14241" y="10267"/>
                </a:lnTo>
                <a:lnTo>
                  <a:pt x="14204" y="10267"/>
                </a:lnTo>
                <a:cubicBezTo>
                  <a:pt x="13902" y="10251"/>
                  <a:pt x="13667" y="10004"/>
                  <a:pt x="13667" y="9702"/>
                </a:cubicBezTo>
                <a:cubicBezTo>
                  <a:pt x="13667" y="9403"/>
                  <a:pt x="13899" y="9155"/>
                  <a:pt x="14195" y="9137"/>
                </a:cubicBezTo>
                <a:close/>
                <a:moveTo>
                  <a:pt x="18099" y="10270"/>
                </a:moveTo>
                <a:cubicBezTo>
                  <a:pt x="17861" y="10967"/>
                  <a:pt x="17194" y="11643"/>
                  <a:pt x="16161" y="12217"/>
                </a:cubicBezTo>
                <a:cubicBezTo>
                  <a:pt x="15632" y="12504"/>
                  <a:pt x="15080" y="12742"/>
                  <a:pt x="14506" y="12930"/>
                </a:cubicBezTo>
                <a:cubicBezTo>
                  <a:pt x="14606" y="12407"/>
                  <a:pt x="14678" y="11873"/>
                  <a:pt x="14730" y="11323"/>
                </a:cubicBezTo>
                <a:lnTo>
                  <a:pt x="14730" y="11326"/>
                </a:lnTo>
                <a:cubicBezTo>
                  <a:pt x="15243" y="11166"/>
                  <a:pt x="15654" y="10774"/>
                  <a:pt x="15835" y="10270"/>
                </a:cubicBezTo>
                <a:close/>
                <a:moveTo>
                  <a:pt x="4542" y="10267"/>
                </a:moveTo>
                <a:cubicBezTo>
                  <a:pt x="4566" y="11163"/>
                  <a:pt x="4660" y="12060"/>
                  <a:pt x="4820" y="12945"/>
                </a:cubicBezTo>
                <a:cubicBezTo>
                  <a:pt x="2927" y="12320"/>
                  <a:pt x="1583" y="11351"/>
                  <a:pt x="1230" y="10267"/>
                </a:cubicBezTo>
                <a:close/>
                <a:moveTo>
                  <a:pt x="9062" y="10267"/>
                </a:moveTo>
                <a:lnTo>
                  <a:pt x="9062" y="12628"/>
                </a:lnTo>
                <a:cubicBezTo>
                  <a:pt x="8603" y="12791"/>
                  <a:pt x="8238" y="13141"/>
                  <a:pt x="8054" y="13594"/>
                </a:cubicBezTo>
                <a:cubicBezTo>
                  <a:pt x="7377" y="13534"/>
                  <a:pt x="6707" y="13428"/>
                  <a:pt x="6046" y="13280"/>
                </a:cubicBezTo>
                <a:cubicBezTo>
                  <a:pt x="5828" y="12290"/>
                  <a:pt x="5702" y="11281"/>
                  <a:pt x="5674" y="10267"/>
                </a:cubicBezTo>
                <a:close/>
                <a:moveTo>
                  <a:pt x="12631" y="10267"/>
                </a:moveTo>
                <a:cubicBezTo>
                  <a:pt x="12794" y="10725"/>
                  <a:pt x="13144" y="11091"/>
                  <a:pt x="13597" y="11275"/>
                </a:cubicBezTo>
                <a:cubicBezTo>
                  <a:pt x="13534" y="11945"/>
                  <a:pt x="13431" y="12613"/>
                  <a:pt x="13280" y="13268"/>
                </a:cubicBezTo>
                <a:cubicBezTo>
                  <a:pt x="12595" y="13422"/>
                  <a:pt x="11900" y="13531"/>
                  <a:pt x="11203" y="13594"/>
                </a:cubicBezTo>
                <a:cubicBezTo>
                  <a:pt x="11019" y="13141"/>
                  <a:pt x="10653" y="12791"/>
                  <a:pt x="10194" y="12628"/>
                </a:cubicBezTo>
                <a:lnTo>
                  <a:pt x="10194" y="10267"/>
                </a:lnTo>
                <a:close/>
                <a:moveTo>
                  <a:pt x="9627" y="13678"/>
                </a:moveTo>
                <a:cubicBezTo>
                  <a:pt x="9923" y="13678"/>
                  <a:pt x="10170" y="13905"/>
                  <a:pt x="10191" y="14201"/>
                </a:cubicBezTo>
                <a:lnTo>
                  <a:pt x="10191" y="14231"/>
                </a:lnTo>
                <a:cubicBezTo>
                  <a:pt x="10191" y="14231"/>
                  <a:pt x="10191" y="14234"/>
                  <a:pt x="10191" y="14237"/>
                </a:cubicBezTo>
                <a:cubicBezTo>
                  <a:pt x="10188" y="14545"/>
                  <a:pt x="9938" y="14793"/>
                  <a:pt x="9630" y="14796"/>
                </a:cubicBezTo>
                <a:cubicBezTo>
                  <a:pt x="9319" y="14796"/>
                  <a:pt x="9065" y="14545"/>
                  <a:pt x="9062" y="14237"/>
                </a:cubicBezTo>
                <a:lnTo>
                  <a:pt x="9062" y="14231"/>
                </a:lnTo>
                <a:lnTo>
                  <a:pt x="9062" y="14201"/>
                </a:lnTo>
                <a:cubicBezTo>
                  <a:pt x="9083" y="13905"/>
                  <a:pt x="9331" y="13678"/>
                  <a:pt x="9627" y="13678"/>
                </a:cubicBezTo>
                <a:close/>
                <a:moveTo>
                  <a:pt x="1640" y="12579"/>
                </a:moveTo>
                <a:lnTo>
                  <a:pt x="1640" y="12579"/>
                </a:lnTo>
                <a:cubicBezTo>
                  <a:pt x="1936" y="12812"/>
                  <a:pt x="2250" y="13020"/>
                  <a:pt x="2579" y="13204"/>
                </a:cubicBezTo>
                <a:cubicBezTo>
                  <a:pt x="3313" y="13615"/>
                  <a:pt x="4168" y="13953"/>
                  <a:pt x="5110" y="14213"/>
                </a:cubicBezTo>
                <a:cubicBezTo>
                  <a:pt x="5496" y="15620"/>
                  <a:pt x="6061" y="16813"/>
                  <a:pt x="6752" y="17691"/>
                </a:cubicBezTo>
                <a:cubicBezTo>
                  <a:pt x="4373" y="16828"/>
                  <a:pt x="2501" y="14956"/>
                  <a:pt x="1640" y="12579"/>
                </a:cubicBezTo>
                <a:close/>
                <a:moveTo>
                  <a:pt x="17698" y="12555"/>
                </a:moveTo>
                <a:cubicBezTo>
                  <a:pt x="16837" y="14938"/>
                  <a:pt x="14932" y="16831"/>
                  <a:pt x="12535" y="17691"/>
                </a:cubicBezTo>
                <a:cubicBezTo>
                  <a:pt x="12770" y="17395"/>
                  <a:pt x="12981" y="17081"/>
                  <a:pt x="13169" y="16752"/>
                </a:cubicBezTo>
                <a:cubicBezTo>
                  <a:pt x="13594" y="16013"/>
                  <a:pt x="13945" y="15149"/>
                  <a:pt x="14213" y="14201"/>
                </a:cubicBezTo>
                <a:cubicBezTo>
                  <a:pt x="15140" y="13944"/>
                  <a:pt x="15986" y="13609"/>
                  <a:pt x="16713" y="13204"/>
                </a:cubicBezTo>
                <a:cubicBezTo>
                  <a:pt x="17058" y="13014"/>
                  <a:pt x="17387" y="12797"/>
                  <a:pt x="17698" y="12555"/>
                </a:cubicBezTo>
                <a:close/>
                <a:moveTo>
                  <a:pt x="6381" y="14503"/>
                </a:moveTo>
                <a:cubicBezTo>
                  <a:pt x="6906" y="14602"/>
                  <a:pt x="7450" y="14678"/>
                  <a:pt x="8005" y="14726"/>
                </a:cubicBezTo>
                <a:cubicBezTo>
                  <a:pt x="8162" y="15240"/>
                  <a:pt x="8555" y="15650"/>
                  <a:pt x="9062" y="15831"/>
                </a:cubicBezTo>
                <a:lnTo>
                  <a:pt x="9062" y="18096"/>
                </a:lnTo>
                <a:cubicBezTo>
                  <a:pt x="8286" y="17833"/>
                  <a:pt x="7531" y="17048"/>
                  <a:pt x="6933" y="15853"/>
                </a:cubicBezTo>
                <a:cubicBezTo>
                  <a:pt x="6716" y="15415"/>
                  <a:pt x="6532" y="14965"/>
                  <a:pt x="6381" y="14503"/>
                </a:cubicBezTo>
                <a:close/>
                <a:moveTo>
                  <a:pt x="12933" y="14497"/>
                </a:moveTo>
                <a:cubicBezTo>
                  <a:pt x="12740" y="15083"/>
                  <a:pt x="12486" y="15650"/>
                  <a:pt x="12184" y="16188"/>
                </a:cubicBezTo>
                <a:cubicBezTo>
                  <a:pt x="11595" y="17211"/>
                  <a:pt x="10904" y="17869"/>
                  <a:pt x="10194" y="18099"/>
                </a:cubicBezTo>
                <a:lnTo>
                  <a:pt x="10194" y="15831"/>
                </a:lnTo>
                <a:cubicBezTo>
                  <a:pt x="10702" y="15650"/>
                  <a:pt x="11094" y="15240"/>
                  <a:pt x="11251" y="14726"/>
                </a:cubicBezTo>
                <a:cubicBezTo>
                  <a:pt x="11828" y="14675"/>
                  <a:pt x="12390" y="14596"/>
                  <a:pt x="12933" y="14497"/>
                </a:cubicBezTo>
                <a:close/>
                <a:moveTo>
                  <a:pt x="9630" y="0"/>
                </a:moveTo>
                <a:cubicBezTo>
                  <a:pt x="7063" y="0"/>
                  <a:pt x="4645" y="1015"/>
                  <a:pt x="2821" y="2860"/>
                </a:cubicBezTo>
                <a:cubicBezTo>
                  <a:pt x="1012" y="4678"/>
                  <a:pt x="1" y="7138"/>
                  <a:pt x="4" y="9702"/>
                </a:cubicBezTo>
                <a:cubicBezTo>
                  <a:pt x="4" y="15016"/>
                  <a:pt x="4313" y="19325"/>
                  <a:pt x="9630" y="19325"/>
                </a:cubicBezTo>
                <a:cubicBezTo>
                  <a:pt x="9634" y="19325"/>
                  <a:pt x="9637" y="19325"/>
                  <a:pt x="9641" y="19325"/>
                </a:cubicBezTo>
                <a:cubicBezTo>
                  <a:pt x="12198" y="19325"/>
                  <a:pt x="14654" y="18314"/>
                  <a:pt x="16469" y="16508"/>
                </a:cubicBezTo>
                <a:cubicBezTo>
                  <a:pt x="18314" y="14687"/>
                  <a:pt x="19328" y="12268"/>
                  <a:pt x="19328" y="9702"/>
                </a:cubicBezTo>
                <a:cubicBezTo>
                  <a:pt x="19328" y="8407"/>
                  <a:pt x="19069" y="7129"/>
                  <a:pt x="18558" y="5940"/>
                </a:cubicBezTo>
                <a:cubicBezTo>
                  <a:pt x="18066" y="4789"/>
                  <a:pt x="17360" y="3741"/>
                  <a:pt x="16472" y="2857"/>
                </a:cubicBezTo>
                <a:cubicBezTo>
                  <a:pt x="15587" y="1969"/>
                  <a:pt x="14539" y="1263"/>
                  <a:pt x="13389" y="770"/>
                </a:cubicBezTo>
                <a:cubicBezTo>
                  <a:pt x="12199" y="260"/>
                  <a:pt x="10922" y="0"/>
                  <a:pt x="9630" y="0"/>
                </a:cubicBezTo>
                <a:close/>
              </a:path>
            </a:pathLst>
          </a:custGeom>
          <a:solidFill>
            <a:srgbClr val="F49A0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pic>
        <p:nvPicPr>
          <p:cNvPr id="35" name="Graphic 34">
            <a:extLst>
              <a:ext uri="{FF2B5EF4-FFF2-40B4-BE49-F238E27FC236}">
                <a16:creationId xmlns:a16="http://schemas.microsoft.com/office/drawing/2014/main" id="{D41E7CF9-951B-F0E6-9905-BCEE62E9DC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15150" y="4562835"/>
            <a:ext cx="2035080" cy="317821"/>
          </a:xfrm>
          <a:prstGeom prst="rect">
            <a:avLst/>
          </a:prstGeom>
        </p:spPr>
      </p:pic>
    </p:spTree>
    <p:extLst>
      <p:ext uri="{BB962C8B-B14F-4D97-AF65-F5344CB8AC3E}">
        <p14:creationId xmlns:p14="http://schemas.microsoft.com/office/powerpoint/2010/main" val="1978070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7"/>
          <p:cNvSpPr txBox="1">
            <a:spLocks noGrp="1"/>
          </p:cNvSpPr>
          <p:nvPr>
            <p:ph type="title"/>
          </p:nvPr>
        </p:nvSpPr>
        <p:spPr>
          <a:xfrm>
            <a:off x="720000" y="445024"/>
            <a:ext cx="7704000" cy="90752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2500" dirty="0">
                <a:latin typeface="Sora Medium"/>
                <a:ea typeface="Sora Medium"/>
                <a:cs typeface="Sora Medium"/>
                <a:sym typeface="Sora Medium"/>
              </a:rPr>
              <a:t>Why Outsourcing Software Development</a:t>
            </a:r>
            <a:br>
              <a:rPr lang="en-GB" sz="2500" dirty="0">
                <a:latin typeface="Sora Medium"/>
                <a:ea typeface="Sora Medium"/>
                <a:cs typeface="Sora Medium"/>
                <a:sym typeface="Sora Medium"/>
              </a:rPr>
            </a:br>
            <a:r>
              <a:rPr lang="en-GB" sz="2500" dirty="0">
                <a:latin typeface="Sora Medium"/>
                <a:ea typeface="Sora Medium"/>
                <a:cs typeface="Sora Medium"/>
                <a:sym typeface="Sora Medium"/>
              </a:rPr>
              <a:t>Still Works?</a:t>
            </a:r>
            <a:r>
              <a:rPr lang="en-GB" sz="2500" dirty="0">
                <a:latin typeface="Sora"/>
                <a:ea typeface="Sora"/>
                <a:cs typeface="Sora"/>
                <a:sym typeface="Sora"/>
              </a:rPr>
              <a:t> </a:t>
            </a:r>
            <a:endParaRPr lang="en-GB" sz="2500" dirty="0"/>
          </a:p>
        </p:txBody>
      </p:sp>
      <p:sp>
        <p:nvSpPr>
          <p:cNvPr id="4" name="Google Shape;265;p27">
            <a:extLst>
              <a:ext uri="{FF2B5EF4-FFF2-40B4-BE49-F238E27FC236}">
                <a16:creationId xmlns:a16="http://schemas.microsoft.com/office/drawing/2014/main" id="{7DC584E9-D6A0-0906-5BED-B2CF77890513}"/>
              </a:ext>
            </a:extLst>
          </p:cNvPr>
          <p:cNvSpPr txBox="1">
            <a:spLocks/>
          </p:cNvSpPr>
          <p:nvPr/>
        </p:nvSpPr>
        <p:spPr>
          <a:xfrm>
            <a:off x="720000" y="1714499"/>
            <a:ext cx="6795225" cy="166687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Sora Medium"/>
              <a:buNone/>
              <a:defRPr sz="3000" b="0" i="0" u="none" strike="noStrike" cap="none">
                <a:solidFill>
                  <a:schemeClr val="dk1"/>
                </a:solidFill>
                <a:latin typeface="Sora Medium"/>
                <a:ea typeface="Sora Medium"/>
                <a:cs typeface="Sora Medium"/>
                <a:sym typeface="Sora Medium"/>
              </a:defRPr>
            </a:lvl1pPr>
            <a:lvl2pPr marR="0" lvl="1" algn="l" rtl="0">
              <a:lnSpc>
                <a:spcPct val="100000"/>
              </a:lnSpc>
              <a:spcBef>
                <a:spcPts val="0"/>
              </a:spcBef>
              <a:spcAft>
                <a:spcPts val="0"/>
              </a:spcAft>
              <a:buClr>
                <a:schemeClr val="dk1"/>
              </a:buClr>
              <a:buSzPts val="3500"/>
              <a:buFont typeface="Sora"/>
              <a:buNone/>
              <a:defRPr sz="3500" b="0" i="0" u="none" strike="noStrike" cap="none">
                <a:solidFill>
                  <a:schemeClr val="dk1"/>
                </a:solidFill>
                <a:latin typeface="Sora"/>
                <a:ea typeface="Sora"/>
                <a:cs typeface="Sora"/>
                <a:sym typeface="Sora"/>
              </a:defRPr>
            </a:lvl2pPr>
            <a:lvl3pPr marR="0" lvl="2" algn="l" rtl="0">
              <a:lnSpc>
                <a:spcPct val="100000"/>
              </a:lnSpc>
              <a:spcBef>
                <a:spcPts val="0"/>
              </a:spcBef>
              <a:spcAft>
                <a:spcPts val="0"/>
              </a:spcAft>
              <a:buClr>
                <a:schemeClr val="dk1"/>
              </a:buClr>
              <a:buSzPts val="3500"/>
              <a:buFont typeface="Sora"/>
              <a:buNone/>
              <a:defRPr sz="3500" b="0" i="0" u="none" strike="noStrike" cap="none">
                <a:solidFill>
                  <a:schemeClr val="dk1"/>
                </a:solidFill>
                <a:latin typeface="Sora"/>
                <a:ea typeface="Sora"/>
                <a:cs typeface="Sora"/>
                <a:sym typeface="Sora"/>
              </a:defRPr>
            </a:lvl3pPr>
            <a:lvl4pPr marR="0" lvl="3" algn="l" rtl="0">
              <a:lnSpc>
                <a:spcPct val="100000"/>
              </a:lnSpc>
              <a:spcBef>
                <a:spcPts val="0"/>
              </a:spcBef>
              <a:spcAft>
                <a:spcPts val="0"/>
              </a:spcAft>
              <a:buClr>
                <a:schemeClr val="dk1"/>
              </a:buClr>
              <a:buSzPts val="3500"/>
              <a:buFont typeface="Sora"/>
              <a:buNone/>
              <a:defRPr sz="3500" b="0" i="0" u="none" strike="noStrike" cap="none">
                <a:solidFill>
                  <a:schemeClr val="dk1"/>
                </a:solidFill>
                <a:latin typeface="Sora"/>
                <a:ea typeface="Sora"/>
                <a:cs typeface="Sora"/>
                <a:sym typeface="Sora"/>
              </a:defRPr>
            </a:lvl4pPr>
            <a:lvl5pPr marR="0" lvl="4" algn="l" rtl="0">
              <a:lnSpc>
                <a:spcPct val="100000"/>
              </a:lnSpc>
              <a:spcBef>
                <a:spcPts val="0"/>
              </a:spcBef>
              <a:spcAft>
                <a:spcPts val="0"/>
              </a:spcAft>
              <a:buClr>
                <a:schemeClr val="dk1"/>
              </a:buClr>
              <a:buSzPts val="3500"/>
              <a:buFont typeface="Sora"/>
              <a:buNone/>
              <a:defRPr sz="3500" b="0" i="0" u="none" strike="noStrike" cap="none">
                <a:solidFill>
                  <a:schemeClr val="dk1"/>
                </a:solidFill>
                <a:latin typeface="Sora"/>
                <a:ea typeface="Sora"/>
                <a:cs typeface="Sora"/>
                <a:sym typeface="Sora"/>
              </a:defRPr>
            </a:lvl5pPr>
            <a:lvl6pPr marR="0" lvl="5" algn="l" rtl="0">
              <a:lnSpc>
                <a:spcPct val="100000"/>
              </a:lnSpc>
              <a:spcBef>
                <a:spcPts val="0"/>
              </a:spcBef>
              <a:spcAft>
                <a:spcPts val="0"/>
              </a:spcAft>
              <a:buClr>
                <a:schemeClr val="dk1"/>
              </a:buClr>
              <a:buSzPts val="3500"/>
              <a:buFont typeface="Sora"/>
              <a:buNone/>
              <a:defRPr sz="3500" b="0" i="0" u="none" strike="noStrike" cap="none">
                <a:solidFill>
                  <a:schemeClr val="dk1"/>
                </a:solidFill>
                <a:latin typeface="Sora"/>
                <a:ea typeface="Sora"/>
                <a:cs typeface="Sora"/>
                <a:sym typeface="Sora"/>
              </a:defRPr>
            </a:lvl6pPr>
            <a:lvl7pPr marR="0" lvl="6" algn="l" rtl="0">
              <a:lnSpc>
                <a:spcPct val="100000"/>
              </a:lnSpc>
              <a:spcBef>
                <a:spcPts val="0"/>
              </a:spcBef>
              <a:spcAft>
                <a:spcPts val="0"/>
              </a:spcAft>
              <a:buClr>
                <a:schemeClr val="dk1"/>
              </a:buClr>
              <a:buSzPts val="3500"/>
              <a:buFont typeface="Sora"/>
              <a:buNone/>
              <a:defRPr sz="3500" b="0" i="0" u="none" strike="noStrike" cap="none">
                <a:solidFill>
                  <a:schemeClr val="dk1"/>
                </a:solidFill>
                <a:latin typeface="Sora"/>
                <a:ea typeface="Sora"/>
                <a:cs typeface="Sora"/>
                <a:sym typeface="Sora"/>
              </a:defRPr>
            </a:lvl7pPr>
            <a:lvl8pPr marR="0" lvl="7" algn="l" rtl="0">
              <a:lnSpc>
                <a:spcPct val="100000"/>
              </a:lnSpc>
              <a:spcBef>
                <a:spcPts val="0"/>
              </a:spcBef>
              <a:spcAft>
                <a:spcPts val="0"/>
              </a:spcAft>
              <a:buClr>
                <a:schemeClr val="dk1"/>
              </a:buClr>
              <a:buSzPts val="3500"/>
              <a:buFont typeface="Sora"/>
              <a:buNone/>
              <a:defRPr sz="3500" b="0" i="0" u="none" strike="noStrike" cap="none">
                <a:solidFill>
                  <a:schemeClr val="dk1"/>
                </a:solidFill>
                <a:latin typeface="Sora"/>
                <a:ea typeface="Sora"/>
                <a:cs typeface="Sora"/>
                <a:sym typeface="Sora"/>
              </a:defRPr>
            </a:lvl8pPr>
            <a:lvl9pPr marR="0" lvl="8" algn="l" rtl="0">
              <a:lnSpc>
                <a:spcPct val="100000"/>
              </a:lnSpc>
              <a:spcBef>
                <a:spcPts val="0"/>
              </a:spcBef>
              <a:spcAft>
                <a:spcPts val="0"/>
              </a:spcAft>
              <a:buClr>
                <a:schemeClr val="dk1"/>
              </a:buClr>
              <a:buSzPts val="3500"/>
              <a:buFont typeface="Sora"/>
              <a:buNone/>
              <a:defRPr sz="3500" b="0" i="0" u="none" strike="noStrike" cap="none">
                <a:solidFill>
                  <a:schemeClr val="dk1"/>
                </a:solidFill>
                <a:latin typeface="Sora"/>
                <a:ea typeface="Sora"/>
                <a:cs typeface="Sora"/>
                <a:sym typeface="Sora"/>
              </a:defRPr>
            </a:lvl9pPr>
          </a:lstStyle>
          <a:p>
            <a:pPr algn="just">
              <a:lnSpc>
                <a:spcPct val="107000"/>
              </a:lnSpc>
              <a:spcAft>
                <a:spcPts val="800"/>
              </a:spcAft>
            </a:pPr>
            <a:r>
              <a:rPr lang="en-US" sz="1600" b="0" i="0" dirty="0">
                <a:solidFill>
                  <a:schemeClr val="tx1"/>
                </a:solidFill>
                <a:effectLst/>
                <a:latin typeface="Sora" pitchFamily="2" charset="0"/>
                <a:cs typeface="Sora" pitchFamily="2" charset="0"/>
              </a:rPr>
              <a:t>Software outsourcing is essentially a decision taken by a business to hire an outside software contractor/s to complete software-related tasks that could have been completed internally. Here, we will look into the advantages of outsourcing software development.</a:t>
            </a:r>
            <a:endParaRPr lang="en-US" sz="1600" dirty="0">
              <a:solidFill>
                <a:schemeClr val="tx1"/>
              </a:solidFill>
              <a:effectLst/>
              <a:latin typeface="Sora" pitchFamily="2" charset="0"/>
              <a:cs typeface="Sora" pitchFamily="2" charset="0"/>
            </a:endParaRPr>
          </a:p>
        </p:txBody>
      </p:sp>
      <p:grpSp>
        <p:nvGrpSpPr>
          <p:cNvPr id="2" name="Group 1">
            <a:extLst>
              <a:ext uri="{FF2B5EF4-FFF2-40B4-BE49-F238E27FC236}">
                <a16:creationId xmlns:a16="http://schemas.microsoft.com/office/drawing/2014/main" id="{16E9953E-03EC-DE50-3761-867C2AFAC73D}"/>
              </a:ext>
            </a:extLst>
          </p:cNvPr>
          <p:cNvGrpSpPr/>
          <p:nvPr/>
        </p:nvGrpSpPr>
        <p:grpSpPr>
          <a:xfrm>
            <a:off x="-133350" y="4697400"/>
            <a:ext cx="9410700" cy="446099"/>
            <a:chOff x="-133350" y="4697400"/>
            <a:chExt cx="9410700" cy="446099"/>
          </a:xfrm>
        </p:grpSpPr>
        <p:sp>
          <p:nvSpPr>
            <p:cNvPr id="3" name="Rectangle 2">
              <a:extLst>
                <a:ext uri="{FF2B5EF4-FFF2-40B4-BE49-F238E27FC236}">
                  <a16:creationId xmlns:a16="http://schemas.microsoft.com/office/drawing/2014/main" id="{18EC4C68-67B9-206D-7E9C-4139B5FF83EB}"/>
                </a:ext>
              </a:extLst>
            </p:cNvPr>
            <p:cNvSpPr/>
            <p:nvPr/>
          </p:nvSpPr>
          <p:spPr>
            <a:xfrm>
              <a:off x="-133350" y="4697400"/>
              <a:ext cx="9410700" cy="446099"/>
            </a:xfrm>
            <a:prstGeom prst="rect">
              <a:avLst/>
            </a:prstGeom>
            <a:solidFill>
              <a:schemeClr val="bg1">
                <a:lumMod val="90000"/>
                <a:lumOff val="10000"/>
              </a:schemeClr>
            </a:solidFill>
            <a:ln w="127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945EAAD2-DE87-3A46-5F48-E355EDA99F53}"/>
                </a:ext>
              </a:extLst>
            </p:cNvPr>
            <p:cNvGrpSpPr/>
            <p:nvPr/>
          </p:nvGrpSpPr>
          <p:grpSpPr>
            <a:xfrm>
              <a:off x="-22860" y="4749899"/>
              <a:ext cx="8913461" cy="341100"/>
              <a:chOff x="-22860" y="4697401"/>
              <a:chExt cx="8913461" cy="341100"/>
            </a:xfrm>
          </p:grpSpPr>
          <p:pic>
            <p:nvPicPr>
              <p:cNvPr id="6" name="Graphic 5">
                <a:extLst>
                  <a:ext uri="{FF2B5EF4-FFF2-40B4-BE49-F238E27FC236}">
                    <a16:creationId xmlns:a16="http://schemas.microsoft.com/office/drawing/2014/main" id="{E4FF2BDF-C30B-5F54-CD9B-0563115433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26477" y="4745816"/>
                <a:ext cx="1564124" cy="244271"/>
              </a:xfrm>
              <a:prstGeom prst="rect">
                <a:avLst/>
              </a:prstGeom>
            </p:spPr>
          </p:pic>
          <p:sp>
            <p:nvSpPr>
              <p:cNvPr id="7" name="Google Shape;322;p33">
                <a:extLst>
                  <a:ext uri="{FF2B5EF4-FFF2-40B4-BE49-F238E27FC236}">
                    <a16:creationId xmlns:a16="http://schemas.microsoft.com/office/drawing/2014/main" id="{EA0835CC-1FCC-5AF0-55C6-3C3263861F20}"/>
                  </a:ext>
                </a:extLst>
              </p:cNvPr>
              <p:cNvSpPr txBox="1">
                <a:spLocks/>
              </p:cNvSpPr>
              <p:nvPr/>
            </p:nvSpPr>
            <p:spPr>
              <a:xfrm>
                <a:off x="-22860" y="4697401"/>
                <a:ext cx="6787396" cy="341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Manrope Light"/>
                  <a:buChar char="●"/>
                  <a:defRPr sz="1100" b="0" i="0" u="none" strike="noStrike" cap="none">
                    <a:solidFill>
                      <a:schemeClr val="dk1"/>
                    </a:solidFill>
                    <a:latin typeface="Manrope"/>
                    <a:ea typeface="Manrope"/>
                    <a:cs typeface="Manrope"/>
                    <a:sym typeface="Manrope"/>
                  </a:defRPr>
                </a:lvl1pPr>
                <a:lvl2pPr marL="914400" marR="0" lvl="1" indent="-298450" algn="ctr" rtl="0">
                  <a:lnSpc>
                    <a:spcPct val="100000"/>
                  </a:lnSpc>
                  <a:spcBef>
                    <a:spcPts val="1000"/>
                  </a:spcBef>
                  <a:spcAft>
                    <a:spcPts val="0"/>
                  </a:spcAft>
                  <a:buClr>
                    <a:srgbClr val="E76A28"/>
                  </a:buClr>
                  <a:buSzPts val="1600"/>
                  <a:buFont typeface="Nunito Light" panose="00000400000000000000"/>
                  <a:buChar char="○"/>
                  <a:defRPr sz="1100" b="0" i="0" u="none" strike="noStrike" cap="none">
                    <a:solidFill>
                      <a:schemeClr val="dk1"/>
                    </a:solidFill>
                    <a:latin typeface="Manrope"/>
                    <a:ea typeface="Manrope"/>
                    <a:cs typeface="Manrope"/>
                    <a:sym typeface="Manrope"/>
                  </a:defRPr>
                </a:lvl2pPr>
                <a:lvl3pPr marL="1371600" marR="0" lvl="2" indent="-298450" algn="ctr" rtl="0">
                  <a:lnSpc>
                    <a:spcPct val="100000"/>
                  </a:lnSpc>
                  <a:spcBef>
                    <a:spcPts val="1600"/>
                  </a:spcBef>
                  <a:spcAft>
                    <a:spcPts val="0"/>
                  </a:spcAft>
                  <a:buClr>
                    <a:srgbClr val="E76A28"/>
                  </a:buClr>
                  <a:buSzPts val="1500"/>
                  <a:buFont typeface="Nunito Light" panose="00000400000000000000"/>
                  <a:buChar char="■"/>
                  <a:defRPr sz="1100" b="0" i="0" u="none" strike="noStrike" cap="none">
                    <a:solidFill>
                      <a:schemeClr val="dk1"/>
                    </a:solidFill>
                    <a:latin typeface="Manrope"/>
                    <a:ea typeface="Manrope"/>
                    <a:cs typeface="Manrope"/>
                    <a:sym typeface="Manrope"/>
                  </a:defRPr>
                </a:lvl3pPr>
                <a:lvl4pPr marL="1828800" marR="0" lvl="3" indent="-298450" algn="ctr" rtl="0">
                  <a:lnSpc>
                    <a:spcPct val="100000"/>
                  </a:lnSpc>
                  <a:spcBef>
                    <a:spcPts val="1600"/>
                  </a:spcBef>
                  <a:spcAft>
                    <a:spcPts val="0"/>
                  </a:spcAft>
                  <a:buClr>
                    <a:srgbClr val="E76A28"/>
                  </a:buClr>
                  <a:buSzPts val="1500"/>
                  <a:buFont typeface="Nunito Light" panose="00000400000000000000"/>
                  <a:buChar char="●"/>
                  <a:defRPr sz="1100" b="0" i="0" u="none" strike="noStrike" cap="none">
                    <a:solidFill>
                      <a:schemeClr val="dk1"/>
                    </a:solidFill>
                    <a:latin typeface="Manrope"/>
                    <a:ea typeface="Manrope"/>
                    <a:cs typeface="Manrope"/>
                    <a:sym typeface="Manrope"/>
                  </a:defRPr>
                </a:lvl4pPr>
                <a:lvl5pPr marL="2286000" marR="0" lvl="4" indent="-298450" algn="ctr" rtl="0">
                  <a:lnSpc>
                    <a:spcPct val="100000"/>
                  </a:lnSpc>
                  <a:spcBef>
                    <a:spcPts val="1600"/>
                  </a:spcBef>
                  <a:spcAft>
                    <a:spcPts val="0"/>
                  </a:spcAft>
                  <a:buClr>
                    <a:srgbClr val="E76A28"/>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5pPr>
                <a:lvl6pPr marL="2743200" marR="0" lvl="5" indent="-298450" algn="ctr" rtl="0">
                  <a:lnSpc>
                    <a:spcPct val="100000"/>
                  </a:lnSpc>
                  <a:spcBef>
                    <a:spcPts val="1600"/>
                  </a:spcBef>
                  <a:spcAft>
                    <a:spcPts val="0"/>
                  </a:spcAft>
                  <a:buClr>
                    <a:srgbClr val="999999"/>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6pPr>
                <a:lvl7pPr marL="3200400" marR="0" lvl="6" indent="-298450" algn="ctr" rtl="0">
                  <a:lnSpc>
                    <a:spcPct val="100000"/>
                  </a:lnSpc>
                  <a:spcBef>
                    <a:spcPts val="1600"/>
                  </a:spcBef>
                  <a:spcAft>
                    <a:spcPts val="0"/>
                  </a:spcAft>
                  <a:buClr>
                    <a:srgbClr val="999999"/>
                  </a:buClr>
                  <a:buSzPts val="1300"/>
                  <a:buFont typeface="Nunito Light" panose="00000400000000000000"/>
                  <a:buChar char="●"/>
                  <a:defRPr sz="1100" b="0" i="0" u="none" strike="noStrike" cap="none">
                    <a:solidFill>
                      <a:schemeClr val="dk1"/>
                    </a:solidFill>
                    <a:latin typeface="Manrope"/>
                    <a:ea typeface="Manrope"/>
                    <a:cs typeface="Manrope"/>
                    <a:sym typeface="Manrope"/>
                  </a:defRPr>
                </a:lvl7pPr>
                <a:lvl8pPr marL="3657600" marR="0" lvl="7" indent="-298450" algn="ctr" rtl="0">
                  <a:lnSpc>
                    <a:spcPct val="100000"/>
                  </a:lnSpc>
                  <a:spcBef>
                    <a:spcPts val="1600"/>
                  </a:spcBef>
                  <a:spcAft>
                    <a:spcPts val="0"/>
                  </a:spcAft>
                  <a:buClr>
                    <a:srgbClr val="999999"/>
                  </a:buClr>
                  <a:buSzPts val="1300"/>
                  <a:buFont typeface="Nunito Light" panose="00000400000000000000"/>
                  <a:buChar char="○"/>
                  <a:defRPr sz="1100" b="0" i="0" u="none" strike="noStrike" cap="none">
                    <a:solidFill>
                      <a:schemeClr val="dk1"/>
                    </a:solidFill>
                    <a:latin typeface="Manrope"/>
                    <a:ea typeface="Manrope"/>
                    <a:cs typeface="Manrope"/>
                    <a:sym typeface="Manrope"/>
                  </a:defRPr>
                </a:lvl8pPr>
                <a:lvl9pPr marL="4114800" marR="0" lvl="8" indent="-298450" algn="ctr" rtl="0">
                  <a:lnSpc>
                    <a:spcPct val="100000"/>
                  </a:lnSpc>
                  <a:spcBef>
                    <a:spcPts val="1600"/>
                  </a:spcBef>
                  <a:spcAft>
                    <a:spcPts val="1600"/>
                  </a:spcAft>
                  <a:buClr>
                    <a:srgbClr val="999999"/>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9pPr>
              </a:lstStyle>
              <a:p>
                <a:pPr marL="158750" indent="0">
                  <a:buNone/>
                </a:pPr>
                <a:r>
                  <a:rPr lang="fr-FR" sz="1000" b="1" dirty="0">
                    <a:latin typeface="Sora" pitchFamily="2" charset="0"/>
                    <a:cs typeface="Sora" pitchFamily="2" charset="0"/>
                  </a:rPr>
                  <a:t>Source: </a:t>
                </a:r>
                <a:r>
                  <a:rPr lang="fr-FR" sz="1000" dirty="0">
                    <a:latin typeface="Sora" pitchFamily="2" charset="0"/>
                    <a:cs typeface="Sora" pitchFamily="2" charset="0"/>
                    <a:hlinkClick r:id="rId5"/>
                  </a:rPr>
                  <a:t>https://www.weblineindia.com/blog/why-outsourcing-software-development/</a:t>
                </a:r>
                <a:endParaRPr lang="en-GB" sz="1000" dirty="0">
                  <a:latin typeface="Sora" pitchFamily="2" charset="0"/>
                  <a:cs typeface="Sora" pitchFamily="2" charset="0"/>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8" name="Google Shape;312;p32">
            <a:extLst>
              <a:ext uri="{FF2B5EF4-FFF2-40B4-BE49-F238E27FC236}">
                <a16:creationId xmlns:a16="http://schemas.microsoft.com/office/drawing/2014/main" id="{F4CE8705-3516-F2E7-8925-92B1B3D39D45}"/>
              </a:ext>
            </a:extLst>
          </p:cNvPr>
          <p:cNvSpPr txBox="1">
            <a:spLocks noGrp="1"/>
          </p:cNvSpPr>
          <p:nvPr>
            <p:ph type="title"/>
          </p:nvPr>
        </p:nvSpPr>
        <p:spPr>
          <a:xfrm>
            <a:off x="713225" y="445025"/>
            <a:ext cx="7708500" cy="64650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GB" dirty="0">
                <a:solidFill>
                  <a:schemeClr val="tx1">
                    <a:lumMod val="95000"/>
                  </a:schemeClr>
                </a:solidFill>
              </a:rPr>
              <a:t>Strategic Advantages of Outsourcing</a:t>
            </a:r>
          </a:p>
        </p:txBody>
      </p:sp>
      <p:sp>
        <p:nvSpPr>
          <p:cNvPr id="9" name="Google Shape;313;p32">
            <a:extLst>
              <a:ext uri="{FF2B5EF4-FFF2-40B4-BE49-F238E27FC236}">
                <a16:creationId xmlns:a16="http://schemas.microsoft.com/office/drawing/2014/main" id="{07A44722-379B-F4E5-1AEF-F47EE68BD1BF}"/>
              </a:ext>
            </a:extLst>
          </p:cNvPr>
          <p:cNvSpPr txBox="1">
            <a:spLocks noGrp="1"/>
          </p:cNvSpPr>
          <p:nvPr>
            <p:ph type="subTitle" idx="1"/>
          </p:nvPr>
        </p:nvSpPr>
        <p:spPr>
          <a:xfrm>
            <a:off x="5032944" y="1962763"/>
            <a:ext cx="3692621" cy="86897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000" dirty="0">
                <a:solidFill>
                  <a:schemeClr val="tx1">
                    <a:lumMod val="95000"/>
                  </a:schemeClr>
                </a:solidFill>
                <a:latin typeface="Sora" pitchFamily="2" charset="0"/>
                <a:cs typeface="Sora" pitchFamily="2" charset="0"/>
              </a:rPr>
              <a:t>Gaining access to global talent and technology is one of the main reasons why businesses outsource the development of their software to a company like WeblineIndia.</a:t>
            </a:r>
            <a:endParaRPr lang="en-GB" sz="1000" dirty="0">
              <a:solidFill>
                <a:schemeClr val="tx1">
                  <a:lumMod val="95000"/>
                </a:schemeClr>
              </a:solidFill>
              <a:latin typeface="Sora" pitchFamily="2" charset="0"/>
              <a:cs typeface="Sora" pitchFamily="2" charset="0"/>
            </a:endParaRPr>
          </a:p>
        </p:txBody>
      </p:sp>
      <p:sp>
        <p:nvSpPr>
          <p:cNvPr id="11" name="Google Shape;315;p32">
            <a:extLst>
              <a:ext uri="{FF2B5EF4-FFF2-40B4-BE49-F238E27FC236}">
                <a16:creationId xmlns:a16="http://schemas.microsoft.com/office/drawing/2014/main" id="{F40CA16B-C682-4F35-7A81-EF1E10ABF371}"/>
              </a:ext>
            </a:extLst>
          </p:cNvPr>
          <p:cNvSpPr txBox="1">
            <a:spLocks/>
          </p:cNvSpPr>
          <p:nvPr/>
        </p:nvSpPr>
        <p:spPr>
          <a:xfrm>
            <a:off x="5032945" y="1316264"/>
            <a:ext cx="3814969" cy="646499"/>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sz="1600" dirty="0">
                <a:solidFill>
                  <a:schemeClr val="tx1">
                    <a:lumMod val="95000"/>
                  </a:schemeClr>
                </a:solidFill>
                <a:latin typeface="Sora" pitchFamily="2" charset="0"/>
                <a:cs typeface="Sora" pitchFamily="2" charset="0"/>
              </a:rPr>
              <a:t>Access to new technologies and innovation</a:t>
            </a:r>
            <a:endParaRPr lang="en-GB" sz="1600" dirty="0">
              <a:solidFill>
                <a:schemeClr val="tx1">
                  <a:lumMod val="95000"/>
                </a:schemeClr>
              </a:solidFill>
              <a:latin typeface="Sora" pitchFamily="2" charset="0"/>
              <a:cs typeface="Sora" pitchFamily="2" charset="0"/>
            </a:endParaRPr>
          </a:p>
        </p:txBody>
      </p:sp>
      <p:sp>
        <p:nvSpPr>
          <p:cNvPr id="10" name="Google Shape;314;p32">
            <a:extLst>
              <a:ext uri="{FF2B5EF4-FFF2-40B4-BE49-F238E27FC236}">
                <a16:creationId xmlns:a16="http://schemas.microsoft.com/office/drawing/2014/main" id="{8D872584-ED18-2B10-066C-6FD9E92A261F}"/>
              </a:ext>
            </a:extLst>
          </p:cNvPr>
          <p:cNvSpPr txBox="1">
            <a:spLocks/>
          </p:cNvSpPr>
          <p:nvPr/>
        </p:nvSpPr>
        <p:spPr>
          <a:xfrm>
            <a:off x="932288" y="1949466"/>
            <a:ext cx="3569011" cy="868975"/>
          </a:xfrm>
          <a:prstGeom prst="rect">
            <a:avLst/>
          </a:prstGeom>
          <a:noFill/>
          <a:ln>
            <a:noFill/>
          </a:ln>
        </p:spPr>
        <p:txBody>
          <a:bodyPr spcFirstLastPara="1" wrap="square" lIns="91425" tIns="91425" rIns="91425" bIns="91425" anchor="t" anchorCtr="0">
            <a:noAutofit/>
          </a:bodyPr>
          <a:lstStyle/>
          <a:p>
            <a:pPr algn="l" rtl="0">
              <a:buClrTx/>
              <a:buFontTx/>
            </a:pPr>
            <a:r>
              <a:rPr lang="en-US" sz="1000" dirty="0">
                <a:solidFill>
                  <a:schemeClr val="tx1">
                    <a:lumMod val="95000"/>
                  </a:schemeClr>
                </a:solidFill>
                <a:latin typeface="Sora" pitchFamily="2" charset="0"/>
                <a:cs typeface="Sora" pitchFamily="2" charset="0"/>
              </a:rPr>
              <a:t>Companies who outsource their development tasks have access to a talented developer pool with a variety of knowledge and experience in specific niches.</a:t>
            </a:r>
            <a:endParaRPr lang="en-GB" sz="1000" dirty="0">
              <a:solidFill>
                <a:schemeClr val="tx1">
                  <a:lumMod val="95000"/>
                </a:schemeClr>
              </a:solidFill>
              <a:latin typeface="Sora" pitchFamily="2" charset="0"/>
              <a:cs typeface="Sora" pitchFamily="2" charset="0"/>
            </a:endParaRPr>
          </a:p>
        </p:txBody>
      </p:sp>
      <p:sp>
        <p:nvSpPr>
          <p:cNvPr id="12" name="Google Shape;316;p32">
            <a:extLst>
              <a:ext uri="{FF2B5EF4-FFF2-40B4-BE49-F238E27FC236}">
                <a16:creationId xmlns:a16="http://schemas.microsoft.com/office/drawing/2014/main" id="{1AD4CC58-20F8-28BB-B318-552F94896137}"/>
              </a:ext>
            </a:extLst>
          </p:cNvPr>
          <p:cNvSpPr txBox="1">
            <a:spLocks/>
          </p:cNvSpPr>
          <p:nvPr/>
        </p:nvSpPr>
        <p:spPr>
          <a:xfrm>
            <a:off x="932289" y="1316264"/>
            <a:ext cx="3639711" cy="44586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GB" sz="1600" dirty="0">
                <a:solidFill>
                  <a:schemeClr val="tx1">
                    <a:lumMod val="95000"/>
                  </a:schemeClr>
                </a:solidFill>
                <a:latin typeface="Sora" pitchFamily="2" charset="0"/>
                <a:cs typeface="Sora" pitchFamily="2" charset="0"/>
              </a:rPr>
              <a:t>Vertical-specific</a:t>
            </a:r>
          </a:p>
          <a:p>
            <a:r>
              <a:rPr lang="en-GB" sz="1600" dirty="0">
                <a:solidFill>
                  <a:schemeClr val="tx1">
                    <a:lumMod val="95000"/>
                  </a:schemeClr>
                </a:solidFill>
                <a:latin typeface="Sora" pitchFamily="2" charset="0"/>
                <a:cs typeface="Sora" pitchFamily="2" charset="0"/>
              </a:rPr>
              <a:t>Knowledge</a:t>
            </a:r>
          </a:p>
        </p:txBody>
      </p:sp>
      <p:sp>
        <p:nvSpPr>
          <p:cNvPr id="17" name="Google Shape;672;p45">
            <a:extLst>
              <a:ext uri="{FF2B5EF4-FFF2-40B4-BE49-F238E27FC236}">
                <a16:creationId xmlns:a16="http://schemas.microsoft.com/office/drawing/2014/main" id="{C36377BA-1CEC-3D4E-4D80-29EC1129B17F}"/>
              </a:ext>
            </a:extLst>
          </p:cNvPr>
          <p:cNvSpPr/>
          <p:nvPr/>
        </p:nvSpPr>
        <p:spPr>
          <a:xfrm>
            <a:off x="795339" y="1458802"/>
            <a:ext cx="105926" cy="160785"/>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noFill/>
          <a:ln w="9525" cap="flat" cmpd="sng">
            <a:solidFill>
              <a:srgbClr val="DA574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95000"/>
                </a:schemeClr>
              </a:solidFill>
            </a:endParaRPr>
          </a:p>
        </p:txBody>
      </p:sp>
      <p:sp>
        <p:nvSpPr>
          <p:cNvPr id="14" name="Google Shape;314;p32">
            <a:extLst>
              <a:ext uri="{FF2B5EF4-FFF2-40B4-BE49-F238E27FC236}">
                <a16:creationId xmlns:a16="http://schemas.microsoft.com/office/drawing/2014/main" id="{98C23F67-2BA2-B5BB-8AB8-1161F247B9BA}"/>
              </a:ext>
            </a:extLst>
          </p:cNvPr>
          <p:cNvSpPr txBox="1">
            <a:spLocks/>
          </p:cNvSpPr>
          <p:nvPr/>
        </p:nvSpPr>
        <p:spPr>
          <a:xfrm>
            <a:off x="932288" y="3588676"/>
            <a:ext cx="3569011" cy="9794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2800"/>
              <a:buFont typeface="Manrope"/>
              <a:buNone/>
              <a:defRPr sz="1100" b="0" i="0" u="none" strike="noStrike" cap="none">
                <a:solidFill>
                  <a:schemeClr val="dk1"/>
                </a:solidFill>
                <a:latin typeface="Manrope"/>
                <a:ea typeface="Manrope"/>
                <a:cs typeface="Manrope"/>
                <a:sym typeface="Manrope"/>
              </a:defRPr>
            </a:lvl1pPr>
            <a:lvl2pPr marL="914400" marR="0" lvl="1" indent="-298450" algn="ctr" rtl="0">
              <a:lnSpc>
                <a:spcPct val="100000"/>
              </a:lnSpc>
              <a:spcBef>
                <a:spcPts val="0"/>
              </a:spcBef>
              <a:spcAft>
                <a:spcPts val="0"/>
              </a:spcAft>
              <a:buClr>
                <a:schemeClr val="dk1"/>
              </a:buClr>
              <a:buSzPts val="2800"/>
              <a:buFont typeface="Manrope"/>
              <a:buNone/>
              <a:defRPr sz="2800" b="0" i="0" u="none" strike="noStrike" cap="none">
                <a:solidFill>
                  <a:schemeClr val="dk1"/>
                </a:solidFill>
                <a:latin typeface="Manrope"/>
                <a:ea typeface="Manrope"/>
                <a:cs typeface="Manrope"/>
                <a:sym typeface="Manrope"/>
              </a:defRPr>
            </a:lvl2pPr>
            <a:lvl3pPr marL="1371600" marR="0" lvl="2" indent="-298450" algn="ctr" rtl="0">
              <a:lnSpc>
                <a:spcPct val="100000"/>
              </a:lnSpc>
              <a:spcBef>
                <a:spcPts val="0"/>
              </a:spcBef>
              <a:spcAft>
                <a:spcPts val="0"/>
              </a:spcAft>
              <a:buClr>
                <a:schemeClr val="dk1"/>
              </a:buClr>
              <a:buSzPts val="2800"/>
              <a:buFont typeface="Manrope"/>
              <a:buNone/>
              <a:defRPr sz="2800" b="0" i="0" u="none" strike="noStrike" cap="none">
                <a:solidFill>
                  <a:schemeClr val="dk1"/>
                </a:solidFill>
                <a:latin typeface="Manrope"/>
                <a:ea typeface="Manrope"/>
                <a:cs typeface="Manrope"/>
                <a:sym typeface="Manrope"/>
              </a:defRPr>
            </a:lvl3pPr>
            <a:lvl4pPr marL="1828800" marR="0" lvl="3" indent="-298450" algn="ctr" rtl="0">
              <a:lnSpc>
                <a:spcPct val="100000"/>
              </a:lnSpc>
              <a:spcBef>
                <a:spcPts val="0"/>
              </a:spcBef>
              <a:spcAft>
                <a:spcPts val="0"/>
              </a:spcAft>
              <a:buClr>
                <a:schemeClr val="dk1"/>
              </a:buClr>
              <a:buSzPts val="2800"/>
              <a:buFont typeface="Manrope"/>
              <a:buNone/>
              <a:defRPr sz="2800" b="0" i="0" u="none" strike="noStrike" cap="none">
                <a:solidFill>
                  <a:schemeClr val="dk1"/>
                </a:solidFill>
                <a:latin typeface="Manrope"/>
                <a:ea typeface="Manrope"/>
                <a:cs typeface="Manrope"/>
                <a:sym typeface="Manrope"/>
              </a:defRPr>
            </a:lvl4pPr>
            <a:lvl5pPr marL="2286000" marR="0" lvl="4" indent="-298450" algn="ctr" rtl="0">
              <a:lnSpc>
                <a:spcPct val="100000"/>
              </a:lnSpc>
              <a:spcBef>
                <a:spcPts val="0"/>
              </a:spcBef>
              <a:spcAft>
                <a:spcPts val="0"/>
              </a:spcAft>
              <a:buClr>
                <a:schemeClr val="dk1"/>
              </a:buClr>
              <a:buSzPts val="2800"/>
              <a:buFont typeface="Manrope"/>
              <a:buNone/>
              <a:defRPr sz="2800" b="0" i="0" u="none" strike="noStrike" cap="none">
                <a:solidFill>
                  <a:schemeClr val="dk1"/>
                </a:solidFill>
                <a:latin typeface="Manrope"/>
                <a:ea typeface="Manrope"/>
                <a:cs typeface="Manrope"/>
                <a:sym typeface="Manrope"/>
              </a:defRPr>
            </a:lvl5pPr>
            <a:lvl6pPr marL="2743200" marR="0" lvl="5" indent="-298450" algn="ctr" rtl="0">
              <a:lnSpc>
                <a:spcPct val="100000"/>
              </a:lnSpc>
              <a:spcBef>
                <a:spcPts val="0"/>
              </a:spcBef>
              <a:spcAft>
                <a:spcPts val="0"/>
              </a:spcAft>
              <a:buClr>
                <a:schemeClr val="dk1"/>
              </a:buClr>
              <a:buSzPts val="2800"/>
              <a:buFont typeface="Manrope"/>
              <a:buNone/>
              <a:defRPr sz="2800" b="0" i="0" u="none" strike="noStrike" cap="none">
                <a:solidFill>
                  <a:schemeClr val="dk1"/>
                </a:solidFill>
                <a:latin typeface="Manrope"/>
                <a:ea typeface="Manrope"/>
                <a:cs typeface="Manrope"/>
                <a:sym typeface="Manrope"/>
              </a:defRPr>
            </a:lvl6pPr>
            <a:lvl7pPr marL="3200400" marR="0" lvl="6" indent="-298450" algn="ctr" rtl="0">
              <a:lnSpc>
                <a:spcPct val="100000"/>
              </a:lnSpc>
              <a:spcBef>
                <a:spcPts val="0"/>
              </a:spcBef>
              <a:spcAft>
                <a:spcPts val="0"/>
              </a:spcAft>
              <a:buClr>
                <a:schemeClr val="dk1"/>
              </a:buClr>
              <a:buSzPts val="2800"/>
              <a:buFont typeface="Manrope"/>
              <a:buNone/>
              <a:defRPr sz="2800" b="0" i="0" u="none" strike="noStrike" cap="none">
                <a:solidFill>
                  <a:schemeClr val="dk1"/>
                </a:solidFill>
                <a:latin typeface="Manrope"/>
                <a:ea typeface="Manrope"/>
                <a:cs typeface="Manrope"/>
                <a:sym typeface="Manrope"/>
              </a:defRPr>
            </a:lvl7pPr>
            <a:lvl8pPr marL="3657600" marR="0" lvl="7" indent="-298450" algn="ctr" rtl="0">
              <a:lnSpc>
                <a:spcPct val="100000"/>
              </a:lnSpc>
              <a:spcBef>
                <a:spcPts val="0"/>
              </a:spcBef>
              <a:spcAft>
                <a:spcPts val="0"/>
              </a:spcAft>
              <a:buClr>
                <a:schemeClr val="dk1"/>
              </a:buClr>
              <a:buSzPts val="2800"/>
              <a:buFont typeface="Manrope"/>
              <a:buNone/>
              <a:defRPr sz="2800" b="0" i="0" u="none" strike="noStrike" cap="none">
                <a:solidFill>
                  <a:schemeClr val="dk1"/>
                </a:solidFill>
                <a:latin typeface="Manrope"/>
                <a:ea typeface="Manrope"/>
                <a:cs typeface="Manrope"/>
                <a:sym typeface="Manrope"/>
              </a:defRPr>
            </a:lvl8pPr>
            <a:lvl9pPr marL="4114800" marR="0" lvl="8" indent="-298450" algn="ctr" rtl="0">
              <a:lnSpc>
                <a:spcPct val="100000"/>
              </a:lnSpc>
              <a:spcBef>
                <a:spcPts val="0"/>
              </a:spcBef>
              <a:spcAft>
                <a:spcPts val="0"/>
              </a:spcAft>
              <a:buClr>
                <a:schemeClr val="dk1"/>
              </a:buClr>
              <a:buSzPts val="2800"/>
              <a:buFont typeface="Manrope"/>
              <a:buNone/>
              <a:defRPr sz="2800" b="0" i="0" u="none" strike="noStrike" cap="none">
                <a:solidFill>
                  <a:schemeClr val="dk1"/>
                </a:solidFill>
                <a:latin typeface="Manrope"/>
                <a:ea typeface="Manrope"/>
                <a:cs typeface="Manrope"/>
                <a:sym typeface="Manrope"/>
              </a:defRPr>
            </a:lvl9pPr>
          </a:lstStyle>
          <a:p>
            <a:pPr marL="0" indent="0"/>
            <a:r>
              <a:rPr lang="en-US" sz="1000" dirty="0">
                <a:solidFill>
                  <a:schemeClr val="tx1">
                    <a:lumMod val="95000"/>
                  </a:schemeClr>
                </a:solidFill>
                <a:latin typeface="Sora" pitchFamily="2" charset="0"/>
                <a:cs typeface="Sora" pitchFamily="2" charset="0"/>
              </a:rPr>
              <a:t>Outsourcing Software development to a well-known outsourcing company can help you in building strong and long-term relationships by providing excellent services as per the requirements.</a:t>
            </a:r>
            <a:endParaRPr lang="en-GB" sz="1000" dirty="0">
              <a:solidFill>
                <a:schemeClr val="tx1">
                  <a:lumMod val="95000"/>
                </a:schemeClr>
              </a:solidFill>
              <a:latin typeface="Sora" pitchFamily="2" charset="0"/>
              <a:cs typeface="Sora" pitchFamily="2" charset="0"/>
            </a:endParaRPr>
          </a:p>
        </p:txBody>
      </p:sp>
      <p:sp>
        <p:nvSpPr>
          <p:cNvPr id="16" name="Google Shape;316;p32">
            <a:extLst>
              <a:ext uri="{FF2B5EF4-FFF2-40B4-BE49-F238E27FC236}">
                <a16:creationId xmlns:a16="http://schemas.microsoft.com/office/drawing/2014/main" id="{16156279-D8BA-5A79-F710-01D726412E91}"/>
              </a:ext>
            </a:extLst>
          </p:cNvPr>
          <p:cNvSpPr txBox="1">
            <a:spLocks/>
          </p:cNvSpPr>
          <p:nvPr/>
        </p:nvSpPr>
        <p:spPr>
          <a:xfrm>
            <a:off x="932289" y="2942177"/>
            <a:ext cx="3639711" cy="646498"/>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2400"/>
              <a:buFont typeface="Poppins" panose="00000500000000000000"/>
              <a:buNone/>
              <a:defRPr sz="2000" b="0" i="0" u="none" strike="noStrike" cap="none">
                <a:solidFill>
                  <a:schemeClr val="dk1"/>
                </a:solidFill>
                <a:latin typeface="Manrope Medium"/>
                <a:ea typeface="Manrope Medium"/>
                <a:cs typeface="Manrope Medium"/>
                <a:sym typeface="Manrope Medium"/>
              </a:defRPr>
            </a:lvl1pPr>
            <a:lvl2pPr marL="914400" marR="0" lvl="1" indent="-298450" algn="ctr" rtl="0">
              <a:lnSpc>
                <a:spcPct val="100000"/>
              </a:lnSpc>
              <a:spcBef>
                <a:spcPts val="0"/>
              </a:spcBef>
              <a:spcAft>
                <a:spcPts val="0"/>
              </a:spcAft>
              <a:buClr>
                <a:schemeClr val="dk1"/>
              </a:buClr>
              <a:buSzPts val="2400"/>
              <a:buFont typeface="Poppins" panose="00000500000000000000"/>
              <a:buNone/>
              <a:defRPr sz="2400" b="0"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L="1371600" marR="0" lvl="2" indent="-298450" algn="ctr" rtl="0">
              <a:lnSpc>
                <a:spcPct val="100000"/>
              </a:lnSpc>
              <a:spcBef>
                <a:spcPts val="0"/>
              </a:spcBef>
              <a:spcAft>
                <a:spcPts val="0"/>
              </a:spcAft>
              <a:buClr>
                <a:schemeClr val="dk1"/>
              </a:buClr>
              <a:buSzPts val="2400"/>
              <a:buFont typeface="Poppins" panose="00000500000000000000"/>
              <a:buNone/>
              <a:defRPr sz="2400" b="0"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L="1828800" marR="0" lvl="3" indent="-298450" algn="ctr" rtl="0">
              <a:lnSpc>
                <a:spcPct val="100000"/>
              </a:lnSpc>
              <a:spcBef>
                <a:spcPts val="0"/>
              </a:spcBef>
              <a:spcAft>
                <a:spcPts val="0"/>
              </a:spcAft>
              <a:buClr>
                <a:schemeClr val="dk1"/>
              </a:buClr>
              <a:buSzPts val="2400"/>
              <a:buFont typeface="Poppins" panose="00000500000000000000"/>
              <a:buNone/>
              <a:defRPr sz="2400" b="0"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L="2286000" marR="0" lvl="4" indent="-298450" algn="ctr" rtl="0">
              <a:lnSpc>
                <a:spcPct val="100000"/>
              </a:lnSpc>
              <a:spcBef>
                <a:spcPts val="0"/>
              </a:spcBef>
              <a:spcAft>
                <a:spcPts val="0"/>
              </a:spcAft>
              <a:buClr>
                <a:schemeClr val="dk1"/>
              </a:buClr>
              <a:buSzPts val="2400"/>
              <a:buFont typeface="Poppins" panose="00000500000000000000"/>
              <a:buNone/>
              <a:defRPr sz="2400" b="0"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L="2743200" marR="0" lvl="5" indent="-298450" algn="ctr" rtl="0">
              <a:lnSpc>
                <a:spcPct val="100000"/>
              </a:lnSpc>
              <a:spcBef>
                <a:spcPts val="0"/>
              </a:spcBef>
              <a:spcAft>
                <a:spcPts val="0"/>
              </a:spcAft>
              <a:buClr>
                <a:schemeClr val="dk1"/>
              </a:buClr>
              <a:buSzPts val="2400"/>
              <a:buFont typeface="Poppins" panose="00000500000000000000"/>
              <a:buNone/>
              <a:defRPr sz="2400" b="0"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L="3200400" marR="0" lvl="6" indent="-298450" algn="ctr" rtl="0">
              <a:lnSpc>
                <a:spcPct val="100000"/>
              </a:lnSpc>
              <a:spcBef>
                <a:spcPts val="0"/>
              </a:spcBef>
              <a:spcAft>
                <a:spcPts val="0"/>
              </a:spcAft>
              <a:buClr>
                <a:schemeClr val="dk1"/>
              </a:buClr>
              <a:buSzPts val="2400"/>
              <a:buFont typeface="Poppins" panose="00000500000000000000"/>
              <a:buNone/>
              <a:defRPr sz="2400" b="0"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L="3657600" marR="0" lvl="7" indent="-298450" algn="ctr" rtl="0">
              <a:lnSpc>
                <a:spcPct val="100000"/>
              </a:lnSpc>
              <a:spcBef>
                <a:spcPts val="0"/>
              </a:spcBef>
              <a:spcAft>
                <a:spcPts val="0"/>
              </a:spcAft>
              <a:buClr>
                <a:schemeClr val="dk1"/>
              </a:buClr>
              <a:buSzPts val="2400"/>
              <a:buFont typeface="Poppins" panose="00000500000000000000"/>
              <a:buNone/>
              <a:defRPr sz="2400" b="0"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L="4114800" marR="0" lvl="8" indent="-298450" algn="ctr" rtl="0">
              <a:lnSpc>
                <a:spcPct val="100000"/>
              </a:lnSpc>
              <a:spcBef>
                <a:spcPts val="0"/>
              </a:spcBef>
              <a:spcAft>
                <a:spcPts val="0"/>
              </a:spcAft>
              <a:buClr>
                <a:schemeClr val="dk1"/>
              </a:buClr>
              <a:buSzPts val="2400"/>
              <a:buFont typeface="Poppins" panose="00000500000000000000"/>
              <a:buNone/>
              <a:defRPr sz="2400" b="0"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pPr marL="0" indent="0"/>
            <a:r>
              <a:rPr lang="en-US" sz="1600" dirty="0">
                <a:solidFill>
                  <a:schemeClr val="tx1">
                    <a:lumMod val="95000"/>
                  </a:schemeClr>
                </a:solidFill>
                <a:latin typeface="Sora" pitchFamily="2" charset="0"/>
                <a:cs typeface="Sora" pitchFamily="2" charset="0"/>
              </a:rPr>
              <a:t>Long-term Collaboration and Relationship Development</a:t>
            </a:r>
            <a:endParaRPr lang="en-GB" sz="1600" dirty="0">
              <a:solidFill>
                <a:schemeClr val="tx1">
                  <a:lumMod val="95000"/>
                </a:schemeClr>
              </a:solidFill>
              <a:latin typeface="Sora" pitchFamily="2" charset="0"/>
              <a:cs typeface="Sora" pitchFamily="2" charset="0"/>
            </a:endParaRPr>
          </a:p>
        </p:txBody>
      </p:sp>
      <p:sp>
        <p:nvSpPr>
          <p:cNvPr id="18" name="Google Shape;672;p45">
            <a:extLst>
              <a:ext uri="{FF2B5EF4-FFF2-40B4-BE49-F238E27FC236}">
                <a16:creationId xmlns:a16="http://schemas.microsoft.com/office/drawing/2014/main" id="{BB0D2FFA-E235-2E7F-F84E-47133280DC79}"/>
              </a:ext>
            </a:extLst>
          </p:cNvPr>
          <p:cNvSpPr/>
          <p:nvPr/>
        </p:nvSpPr>
        <p:spPr>
          <a:xfrm>
            <a:off x="795339" y="3049421"/>
            <a:ext cx="105926" cy="160785"/>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noFill/>
          <a:ln w="9525" cap="flat" cmpd="sng">
            <a:solidFill>
              <a:srgbClr val="DA574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95000"/>
                </a:schemeClr>
              </a:solidFill>
            </a:endParaRPr>
          </a:p>
        </p:txBody>
      </p:sp>
      <p:sp>
        <p:nvSpPr>
          <p:cNvPr id="20" name="Google Shape;672;p45">
            <a:extLst>
              <a:ext uri="{FF2B5EF4-FFF2-40B4-BE49-F238E27FC236}">
                <a16:creationId xmlns:a16="http://schemas.microsoft.com/office/drawing/2014/main" id="{D344B76E-AD63-67A3-26B9-DFB20418B9C0}"/>
              </a:ext>
            </a:extLst>
          </p:cNvPr>
          <p:cNvSpPr/>
          <p:nvPr/>
        </p:nvSpPr>
        <p:spPr>
          <a:xfrm>
            <a:off x="4919566" y="1408645"/>
            <a:ext cx="105926" cy="160785"/>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noFill/>
          <a:ln w="9525" cap="flat" cmpd="sng">
            <a:solidFill>
              <a:srgbClr val="DA574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lumMod val="95000"/>
                </a:schemeClr>
              </a:solidFill>
            </a:endParaRPr>
          </a:p>
        </p:txBody>
      </p:sp>
      <p:sp>
        <p:nvSpPr>
          <p:cNvPr id="13" name="Google Shape;313;p32">
            <a:extLst>
              <a:ext uri="{FF2B5EF4-FFF2-40B4-BE49-F238E27FC236}">
                <a16:creationId xmlns:a16="http://schemas.microsoft.com/office/drawing/2014/main" id="{5A948B31-8553-FC0F-0792-5D9715595E09}"/>
              </a:ext>
            </a:extLst>
          </p:cNvPr>
          <p:cNvSpPr txBox="1">
            <a:spLocks/>
          </p:cNvSpPr>
          <p:nvPr/>
        </p:nvSpPr>
        <p:spPr>
          <a:xfrm>
            <a:off x="5032944" y="3588676"/>
            <a:ext cx="3692621" cy="86897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2800"/>
              <a:buFont typeface="Manrope"/>
              <a:buNone/>
              <a:defRPr sz="1100" b="0" i="0" u="none" strike="noStrike" cap="none">
                <a:solidFill>
                  <a:schemeClr val="dk1"/>
                </a:solidFill>
                <a:latin typeface="Manrope"/>
                <a:ea typeface="Manrope"/>
                <a:cs typeface="Manrope"/>
                <a:sym typeface="Manrope"/>
              </a:defRPr>
            </a:lvl1pPr>
            <a:lvl2pPr marL="914400" marR="0" lvl="1" indent="-298450" algn="ctr" rtl="0">
              <a:lnSpc>
                <a:spcPct val="100000"/>
              </a:lnSpc>
              <a:spcBef>
                <a:spcPts val="0"/>
              </a:spcBef>
              <a:spcAft>
                <a:spcPts val="0"/>
              </a:spcAft>
              <a:buClr>
                <a:schemeClr val="dk1"/>
              </a:buClr>
              <a:buSzPts val="2800"/>
              <a:buFont typeface="Manrope"/>
              <a:buNone/>
              <a:defRPr sz="2800" b="0" i="0" u="none" strike="noStrike" cap="none">
                <a:solidFill>
                  <a:schemeClr val="dk1"/>
                </a:solidFill>
                <a:latin typeface="Manrope"/>
                <a:ea typeface="Manrope"/>
                <a:cs typeface="Manrope"/>
                <a:sym typeface="Manrope"/>
              </a:defRPr>
            </a:lvl2pPr>
            <a:lvl3pPr marL="1371600" marR="0" lvl="2" indent="-298450" algn="ctr" rtl="0">
              <a:lnSpc>
                <a:spcPct val="100000"/>
              </a:lnSpc>
              <a:spcBef>
                <a:spcPts val="0"/>
              </a:spcBef>
              <a:spcAft>
                <a:spcPts val="0"/>
              </a:spcAft>
              <a:buClr>
                <a:schemeClr val="dk1"/>
              </a:buClr>
              <a:buSzPts val="2800"/>
              <a:buFont typeface="Manrope"/>
              <a:buNone/>
              <a:defRPr sz="2800" b="0" i="0" u="none" strike="noStrike" cap="none">
                <a:solidFill>
                  <a:schemeClr val="dk1"/>
                </a:solidFill>
                <a:latin typeface="Manrope"/>
                <a:ea typeface="Manrope"/>
                <a:cs typeface="Manrope"/>
                <a:sym typeface="Manrope"/>
              </a:defRPr>
            </a:lvl3pPr>
            <a:lvl4pPr marL="1828800" marR="0" lvl="3" indent="-298450" algn="ctr" rtl="0">
              <a:lnSpc>
                <a:spcPct val="100000"/>
              </a:lnSpc>
              <a:spcBef>
                <a:spcPts val="0"/>
              </a:spcBef>
              <a:spcAft>
                <a:spcPts val="0"/>
              </a:spcAft>
              <a:buClr>
                <a:schemeClr val="dk1"/>
              </a:buClr>
              <a:buSzPts val="2800"/>
              <a:buFont typeface="Manrope"/>
              <a:buNone/>
              <a:defRPr sz="2800" b="0" i="0" u="none" strike="noStrike" cap="none">
                <a:solidFill>
                  <a:schemeClr val="dk1"/>
                </a:solidFill>
                <a:latin typeface="Manrope"/>
                <a:ea typeface="Manrope"/>
                <a:cs typeface="Manrope"/>
                <a:sym typeface="Manrope"/>
              </a:defRPr>
            </a:lvl4pPr>
            <a:lvl5pPr marL="2286000" marR="0" lvl="4" indent="-298450" algn="ctr" rtl="0">
              <a:lnSpc>
                <a:spcPct val="100000"/>
              </a:lnSpc>
              <a:spcBef>
                <a:spcPts val="0"/>
              </a:spcBef>
              <a:spcAft>
                <a:spcPts val="0"/>
              </a:spcAft>
              <a:buClr>
                <a:schemeClr val="dk1"/>
              </a:buClr>
              <a:buSzPts val="2800"/>
              <a:buFont typeface="Manrope"/>
              <a:buNone/>
              <a:defRPr sz="2800" b="0" i="0" u="none" strike="noStrike" cap="none">
                <a:solidFill>
                  <a:schemeClr val="dk1"/>
                </a:solidFill>
                <a:latin typeface="Manrope"/>
                <a:ea typeface="Manrope"/>
                <a:cs typeface="Manrope"/>
                <a:sym typeface="Manrope"/>
              </a:defRPr>
            </a:lvl5pPr>
            <a:lvl6pPr marL="2743200" marR="0" lvl="5" indent="-298450" algn="ctr" rtl="0">
              <a:lnSpc>
                <a:spcPct val="100000"/>
              </a:lnSpc>
              <a:spcBef>
                <a:spcPts val="0"/>
              </a:spcBef>
              <a:spcAft>
                <a:spcPts val="0"/>
              </a:spcAft>
              <a:buClr>
                <a:schemeClr val="dk1"/>
              </a:buClr>
              <a:buSzPts val="2800"/>
              <a:buFont typeface="Manrope"/>
              <a:buNone/>
              <a:defRPr sz="2800" b="0" i="0" u="none" strike="noStrike" cap="none">
                <a:solidFill>
                  <a:schemeClr val="dk1"/>
                </a:solidFill>
                <a:latin typeface="Manrope"/>
                <a:ea typeface="Manrope"/>
                <a:cs typeface="Manrope"/>
                <a:sym typeface="Manrope"/>
              </a:defRPr>
            </a:lvl6pPr>
            <a:lvl7pPr marL="3200400" marR="0" lvl="6" indent="-298450" algn="ctr" rtl="0">
              <a:lnSpc>
                <a:spcPct val="100000"/>
              </a:lnSpc>
              <a:spcBef>
                <a:spcPts val="0"/>
              </a:spcBef>
              <a:spcAft>
                <a:spcPts val="0"/>
              </a:spcAft>
              <a:buClr>
                <a:schemeClr val="dk1"/>
              </a:buClr>
              <a:buSzPts val="2800"/>
              <a:buFont typeface="Manrope"/>
              <a:buNone/>
              <a:defRPr sz="2800" b="0" i="0" u="none" strike="noStrike" cap="none">
                <a:solidFill>
                  <a:schemeClr val="dk1"/>
                </a:solidFill>
                <a:latin typeface="Manrope"/>
                <a:ea typeface="Manrope"/>
                <a:cs typeface="Manrope"/>
                <a:sym typeface="Manrope"/>
              </a:defRPr>
            </a:lvl7pPr>
            <a:lvl8pPr marL="3657600" marR="0" lvl="7" indent="-298450" algn="ctr" rtl="0">
              <a:lnSpc>
                <a:spcPct val="100000"/>
              </a:lnSpc>
              <a:spcBef>
                <a:spcPts val="0"/>
              </a:spcBef>
              <a:spcAft>
                <a:spcPts val="0"/>
              </a:spcAft>
              <a:buClr>
                <a:schemeClr val="dk1"/>
              </a:buClr>
              <a:buSzPts val="2800"/>
              <a:buFont typeface="Manrope"/>
              <a:buNone/>
              <a:defRPr sz="2800" b="0" i="0" u="none" strike="noStrike" cap="none">
                <a:solidFill>
                  <a:schemeClr val="dk1"/>
                </a:solidFill>
                <a:latin typeface="Manrope"/>
                <a:ea typeface="Manrope"/>
                <a:cs typeface="Manrope"/>
                <a:sym typeface="Manrope"/>
              </a:defRPr>
            </a:lvl8pPr>
            <a:lvl9pPr marL="4114800" marR="0" lvl="8" indent="-298450" algn="ctr" rtl="0">
              <a:lnSpc>
                <a:spcPct val="100000"/>
              </a:lnSpc>
              <a:spcBef>
                <a:spcPts val="0"/>
              </a:spcBef>
              <a:spcAft>
                <a:spcPts val="0"/>
              </a:spcAft>
              <a:buClr>
                <a:schemeClr val="dk1"/>
              </a:buClr>
              <a:buSzPts val="2800"/>
              <a:buFont typeface="Manrope"/>
              <a:buNone/>
              <a:defRPr sz="2800" b="0" i="0" u="none" strike="noStrike" cap="none">
                <a:solidFill>
                  <a:schemeClr val="dk1"/>
                </a:solidFill>
                <a:latin typeface="Manrope"/>
                <a:ea typeface="Manrope"/>
                <a:cs typeface="Manrope"/>
                <a:sym typeface="Manrope"/>
              </a:defRPr>
            </a:lvl9pPr>
          </a:lstStyle>
          <a:p>
            <a:pPr marL="0" indent="0"/>
            <a:r>
              <a:rPr lang="en-US" sz="1000" dirty="0">
                <a:solidFill>
                  <a:schemeClr val="tx1">
                    <a:lumMod val="95000"/>
                  </a:schemeClr>
                </a:solidFill>
                <a:latin typeface="Sora" pitchFamily="2" charset="0"/>
                <a:cs typeface="Sora" pitchFamily="2" charset="0"/>
              </a:rPr>
              <a:t>With new software development outsourcing trends shaping the software industry, it is projected that the outsourcing market would expand significantly.</a:t>
            </a:r>
            <a:endParaRPr lang="en-GB" sz="1000" dirty="0">
              <a:solidFill>
                <a:schemeClr val="tx1">
                  <a:lumMod val="95000"/>
                </a:schemeClr>
              </a:solidFill>
              <a:latin typeface="Sora" pitchFamily="2" charset="0"/>
              <a:cs typeface="Sora" pitchFamily="2" charset="0"/>
            </a:endParaRPr>
          </a:p>
        </p:txBody>
      </p:sp>
      <p:sp>
        <p:nvSpPr>
          <p:cNvPr id="15" name="Google Shape;315;p32">
            <a:extLst>
              <a:ext uri="{FF2B5EF4-FFF2-40B4-BE49-F238E27FC236}">
                <a16:creationId xmlns:a16="http://schemas.microsoft.com/office/drawing/2014/main" id="{193F7008-2A81-1DD3-8166-445B2C186266}"/>
              </a:ext>
            </a:extLst>
          </p:cNvPr>
          <p:cNvSpPr txBox="1">
            <a:spLocks/>
          </p:cNvSpPr>
          <p:nvPr/>
        </p:nvSpPr>
        <p:spPr>
          <a:xfrm>
            <a:off x="5032945" y="2942177"/>
            <a:ext cx="3814969" cy="6464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2400"/>
              <a:buFont typeface="Poppins" panose="00000500000000000000"/>
              <a:buNone/>
              <a:defRPr sz="2000" b="0" i="0" u="none" strike="noStrike" cap="none">
                <a:solidFill>
                  <a:schemeClr val="dk1"/>
                </a:solidFill>
                <a:latin typeface="Sora Medium"/>
                <a:ea typeface="Sora Medium"/>
                <a:cs typeface="Sora Medium"/>
                <a:sym typeface="Sora Medium"/>
              </a:defRPr>
            </a:lvl1pPr>
            <a:lvl2pPr marL="914400" marR="0" lvl="1" indent="-298450" algn="ctr" rtl="0">
              <a:lnSpc>
                <a:spcPct val="100000"/>
              </a:lnSpc>
              <a:spcBef>
                <a:spcPts val="0"/>
              </a:spcBef>
              <a:spcAft>
                <a:spcPts val="0"/>
              </a:spcAft>
              <a:buClr>
                <a:schemeClr val="dk1"/>
              </a:buClr>
              <a:buSzPts val="2400"/>
              <a:buFont typeface="Poppins" panose="00000500000000000000"/>
              <a:buNone/>
              <a:defRPr sz="2400" b="0" i="0" u="none" strike="noStrike" cap="none">
                <a:solidFill>
                  <a:schemeClr val="dk1"/>
                </a:solidFill>
                <a:latin typeface="Poppins" panose="00000500000000000000"/>
                <a:ea typeface="Poppins" panose="00000500000000000000"/>
                <a:cs typeface="Poppins" panose="00000500000000000000"/>
                <a:sym typeface="Poppins" panose="00000500000000000000"/>
              </a:defRPr>
            </a:lvl2pPr>
            <a:lvl3pPr marL="1371600" marR="0" lvl="2" indent="-298450" algn="ctr" rtl="0">
              <a:lnSpc>
                <a:spcPct val="100000"/>
              </a:lnSpc>
              <a:spcBef>
                <a:spcPts val="0"/>
              </a:spcBef>
              <a:spcAft>
                <a:spcPts val="0"/>
              </a:spcAft>
              <a:buClr>
                <a:schemeClr val="dk1"/>
              </a:buClr>
              <a:buSzPts val="2400"/>
              <a:buFont typeface="Poppins" panose="00000500000000000000"/>
              <a:buNone/>
              <a:defRPr sz="2400" b="0" i="0" u="none" strike="noStrike" cap="none">
                <a:solidFill>
                  <a:schemeClr val="dk1"/>
                </a:solidFill>
                <a:latin typeface="Poppins" panose="00000500000000000000"/>
                <a:ea typeface="Poppins" panose="00000500000000000000"/>
                <a:cs typeface="Poppins" panose="00000500000000000000"/>
                <a:sym typeface="Poppins" panose="00000500000000000000"/>
              </a:defRPr>
            </a:lvl3pPr>
            <a:lvl4pPr marL="1828800" marR="0" lvl="3" indent="-298450" algn="ctr" rtl="0">
              <a:lnSpc>
                <a:spcPct val="100000"/>
              </a:lnSpc>
              <a:spcBef>
                <a:spcPts val="0"/>
              </a:spcBef>
              <a:spcAft>
                <a:spcPts val="0"/>
              </a:spcAft>
              <a:buClr>
                <a:schemeClr val="dk1"/>
              </a:buClr>
              <a:buSzPts val="2400"/>
              <a:buFont typeface="Poppins" panose="00000500000000000000"/>
              <a:buNone/>
              <a:defRPr sz="2400" b="0" i="0" u="none" strike="noStrike" cap="none">
                <a:solidFill>
                  <a:schemeClr val="dk1"/>
                </a:solidFill>
                <a:latin typeface="Poppins" panose="00000500000000000000"/>
                <a:ea typeface="Poppins" panose="00000500000000000000"/>
                <a:cs typeface="Poppins" panose="00000500000000000000"/>
                <a:sym typeface="Poppins" panose="00000500000000000000"/>
              </a:defRPr>
            </a:lvl4pPr>
            <a:lvl5pPr marL="2286000" marR="0" lvl="4" indent="-298450" algn="ctr" rtl="0">
              <a:lnSpc>
                <a:spcPct val="100000"/>
              </a:lnSpc>
              <a:spcBef>
                <a:spcPts val="0"/>
              </a:spcBef>
              <a:spcAft>
                <a:spcPts val="0"/>
              </a:spcAft>
              <a:buClr>
                <a:schemeClr val="dk1"/>
              </a:buClr>
              <a:buSzPts val="2400"/>
              <a:buFont typeface="Poppins" panose="00000500000000000000"/>
              <a:buNone/>
              <a:defRPr sz="2400" b="0" i="0" u="none" strike="noStrike" cap="none">
                <a:solidFill>
                  <a:schemeClr val="dk1"/>
                </a:solidFill>
                <a:latin typeface="Poppins" panose="00000500000000000000"/>
                <a:ea typeface="Poppins" panose="00000500000000000000"/>
                <a:cs typeface="Poppins" panose="00000500000000000000"/>
                <a:sym typeface="Poppins" panose="00000500000000000000"/>
              </a:defRPr>
            </a:lvl5pPr>
            <a:lvl6pPr marL="2743200" marR="0" lvl="5" indent="-298450" algn="ctr" rtl="0">
              <a:lnSpc>
                <a:spcPct val="100000"/>
              </a:lnSpc>
              <a:spcBef>
                <a:spcPts val="0"/>
              </a:spcBef>
              <a:spcAft>
                <a:spcPts val="0"/>
              </a:spcAft>
              <a:buClr>
                <a:schemeClr val="dk1"/>
              </a:buClr>
              <a:buSzPts val="2400"/>
              <a:buFont typeface="Poppins" panose="00000500000000000000"/>
              <a:buNone/>
              <a:defRPr sz="2400" b="0" i="0" u="none" strike="noStrike" cap="none">
                <a:solidFill>
                  <a:schemeClr val="dk1"/>
                </a:solidFill>
                <a:latin typeface="Poppins" panose="00000500000000000000"/>
                <a:ea typeface="Poppins" panose="00000500000000000000"/>
                <a:cs typeface="Poppins" panose="00000500000000000000"/>
                <a:sym typeface="Poppins" panose="00000500000000000000"/>
              </a:defRPr>
            </a:lvl6pPr>
            <a:lvl7pPr marL="3200400" marR="0" lvl="6" indent="-298450" algn="ctr" rtl="0">
              <a:lnSpc>
                <a:spcPct val="100000"/>
              </a:lnSpc>
              <a:spcBef>
                <a:spcPts val="0"/>
              </a:spcBef>
              <a:spcAft>
                <a:spcPts val="0"/>
              </a:spcAft>
              <a:buClr>
                <a:schemeClr val="dk1"/>
              </a:buClr>
              <a:buSzPts val="2400"/>
              <a:buFont typeface="Poppins" panose="00000500000000000000"/>
              <a:buNone/>
              <a:defRPr sz="2400" b="0" i="0" u="none" strike="noStrike" cap="none">
                <a:solidFill>
                  <a:schemeClr val="dk1"/>
                </a:solidFill>
                <a:latin typeface="Poppins" panose="00000500000000000000"/>
                <a:ea typeface="Poppins" panose="00000500000000000000"/>
                <a:cs typeface="Poppins" panose="00000500000000000000"/>
                <a:sym typeface="Poppins" panose="00000500000000000000"/>
              </a:defRPr>
            </a:lvl7pPr>
            <a:lvl8pPr marL="3657600" marR="0" lvl="7" indent="-298450" algn="ctr" rtl="0">
              <a:lnSpc>
                <a:spcPct val="100000"/>
              </a:lnSpc>
              <a:spcBef>
                <a:spcPts val="0"/>
              </a:spcBef>
              <a:spcAft>
                <a:spcPts val="0"/>
              </a:spcAft>
              <a:buClr>
                <a:schemeClr val="dk1"/>
              </a:buClr>
              <a:buSzPts val="2400"/>
              <a:buFont typeface="Poppins" panose="00000500000000000000"/>
              <a:buNone/>
              <a:defRPr sz="2400" b="0" i="0" u="none" strike="noStrike" cap="none">
                <a:solidFill>
                  <a:schemeClr val="dk1"/>
                </a:solidFill>
                <a:latin typeface="Poppins" panose="00000500000000000000"/>
                <a:ea typeface="Poppins" panose="00000500000000000000"/>
                <a:cs typeface="Poppins" panose="00000500000000000000"/>
                <a:sym typeface="Poppins" panose="00000500000000000000"/>
              </a:defRPr>
            </a:lvl8pPr>
            <a:lvl9pPr marL="4114800" marR="0" lvl="8" indent="-298450" algn="ctr" rtl="0">
              <a:lnSpc>
                <a:spcPct val="100000"/>
              </a:lnSpc>
              <a:spcBef>
                <a:spcPts val="0"/>
              </a:spcBef>
              <a:spcAft>
                <a:spcPts val="0"/>
              </a:spcAft>
              <a:buClr>
                <a:schemeClr val="dk1"/>
              </a:buClr>
              <a:buSzPts val="2400"/>
              <a:buFont typeface="Poppins" panose="00000500000000000000"/>
              <a:buNone/>
              <a:defRPr sz="2400" b="0" i="0" u="none" strike="noStrike" cap="none">
                <a:solidFill>
                  <a:schemeClr val="dk1"/>
                </a:solidFill>
                <a:latin typeface="Poppins" panose="00000500000000000000"/>
                <a:ea typeface="Poppins" panose="00000500000000000000"/>
                <a:cs typeface="Poppins" panose="00000500000000000000"/>
                <a:sym typeface="Poppins" panose="00000500000000000000"/>
              </a:defRPr>
            </a:lvl9pPr>
          </a:lstStyle>
          <a:p>
            <a:pPr marL="0" indent="0"/>
            <a:r>
              <a:rPr lang="en-US" sz="1600" dirty="0">
                <a:solidFill>
                  <a:schemeClr val="tx1">
                    <a:lumMod val="95000"/>
                  </a:schemeClr>
                </a:solidFill>
                <a:latin typeface="Sora" pitchFamily="2" charset="0"/>
                <a:cs typeface="Sora" pitchFamily="2" charset="0"/>
              </a:rPr>
              <a:t>Future Trends in Outsourcing Software Development</a:t>
            </a:r>
            <a:endParaRPr lang="en-GB" sz="1600" dirty="0">
              <a:solidFill>
                <a:schemeClr val="tx1">
                  <a:lumMod val="95000"/>
                </a:schemeClr>
              </a:solidFill>
              <a:latin typeface="Sora" pitchFamily="2" charset="0"/>
              <a:cs typeface="Sora" pitchFamily="2" charset="0"/>
            </a:endParaRPr>
          </a:p>
        </p:txBody>
      </p:sp>
      <p:sp>
        <p:nvSpPr>
          <p:cNvPr id="21" name="Google Shape;672;p45">
            <a:extLst>
              <a:ext uri="{FF2B5EF4-FFF2-40B4-BE49-F238E27FC236}">
                <a16:creationId xmlns:a16="http://schemas.microsoft.com/office/drawing/2014/main" id="{ECD8D932-255A-7F9F-1E54-FDE851FC0E43}"/>
              </a:ext>
            </a:extLst>
          </p:cNvPr>
          <p:cNvSpPr/>
          <p:nvPr/>
        </p:nvSpPr>
        <p:spPr>
          <a:xfrm>
            <a:off x="4893810" y="3049420"/>
            <a:ext cx="105926" cy="160785"/>
          </a:xfrm>
          <a:custGeom>
            <a:avLst/>
            <a:gdLst/>
            <a:ahLst/>
            <a:cxnLst/>
            <a:rect l="l" t="t" r="r" b="b"/>
            <a:pathLst>
              <a:path w="1415" h="2148" extrusionOk="0">
                <a:moveTo>
                  <a:pt x="308" y="0"/>
                </a:moveTo>
                <a:cubicBezTo>
                  <a:pt x="152" y="0"/>
                  <a:pt x="1" y="123"/>
                  <a:pt x="1" y="308"/>
                </a:cubicBezTo>
                <a:lnTo>
                  <a:pt x="8" y="1844"/>
                </a:lnTo>
                <a:cubicBezTo>
                  <a:pt x="8" y="2026"/>
                  <a:pt x="158" y="2148"/>
                  <a:pt x="316" y="2148"/>
                </a:cubicBezTo>
                <a:cubicBezTo>
                  <a:pt x="390" y="2148"/>
                  <a:pt x="465" y="2121"/>
                  <a:pt x="527" y="2061"/>
                </a:cubicBezTo>
                <a:lnTo>
                  <a:pt x="1292" y="1296"/>
                </a:lnTo>
                <a:cubicBezTo>
                  <a:pt x="1414" y="1181"/>
                  <a:pt x="1414" y="986"/>
                  <a:pt x="1292" y="864"/>
                </a:cubicBezTo>
                <a:lnTo>
                  <a:pt x="520" y="92"/>
                </a:lnTo>
                <a:cubicBezTo>
                  <a:pt x="459" y="29"/>
                  <a:pt x="383" y="0"/>
                  <a:pt x="308" y="0"/>
                </a:cubicBezTo>
                <a:close/>
              </a:path>
            </a:pathLst>
          </a:custGeom>
          <a:noFill/>
          <a:ln w="9525" cap="flat" cmpd="sng">
            <a:solidFill>
              <a:srgbClr val="DA574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tx1">
                  <a:lumMod val="95000"/>
                </a:schemeClr>
              </a:solidFill>
            </a:endParaRPr>
          </a:p>
        </p:txBody>
      </p:sp>
      <p:grpSp>
        <p:nvGrpSpPr>
          <p:cNvPr id="2" name="Group 1">
            <a:extLst>
              <a:ext uri="{FF2B5EF4-FFF2-40B4-BE49-F238E27FC236}">
                <a16:creationId xmlns:a16="http://schemas.microsoft.com/office/drawing/2014/main" id="{9B53EA59-4A96-10A8-049A-C5266C92D032}"/>
              </a:ext>
            </a:extLst>
          </p:cNvPr>
          <p:cNvGrpSpPr/>
          <p:nvPr/>
        </p:nvGrpSpPr>
        <p:grpSpPr>
          <a:xfrm>
            <a:off x="-133350" y="4697400"/>
            <a:ext cx="9410700" cy="446099"/>
            <a:chOff x="-133350" y="4697400"/>
            <a:chExt cx="9410700" cy="446099"/>
          </a:xfrm>
        </p:grpSpPr>
        <p:sp>
          <p:nvSpPr>
            <p:cNvPr id="3" name="Rectangle 2">
              <a:extLst>
                <a:ext uri="{FF2B5EF4-FFF2-40B4-BE49-F238E27FC236}">
                  <a16:creationId xmlns:a16="http://schemas.microsoft.com/office/drawing/2014/main" id="{D9A657DF-7113-33A4-8105-43F97FF49337}"/>
                </a:ext>
              </a:extLst>
            </p:cNvPr>
            <p:cNvSpPr/>
            <p:nvPr/>
          </p:nvSpPr>
          <p:spPr>
            <a:xfrm>
              <a:off x="-133350" y="4697400"/>
              <a:ext cx="9410700" cy="446099"/>
            </a:xfrm>
            <a:prstGeom prst="rect">
              <a:avLst/>
            </a:prstGeom>
            <a:solidFill>
              <a:schemeClr val="bg1">
                <a:lumMod val="90000"/>
                <a:lumOff val="10000"/>
              </a:schemeClr>
            </a:solidFill>
            <a:ln w="127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32E1344D-68C8-DDDB-F040-EA5928A8C66D}"/>
                </a:ext>
              </a:extLst>
            </p:cNvPr>
            <p:cNvGrpSpPr/>
            <p:nvPr/>
          </p:nvGrpSpPr>
          <p:grpSpPr>
            <a:xfrm>
              <a:off x="-22860" y="4749899"/>
              <a:ext cx="8913461" cy="341100"/>
              <a:chOff x="-22860" y="4697401"/>
              <a:chExt cx="8913461" cy="341100"/>
            </a:xfrm>
          </p:grpSpPr>
          <p:pic>
            <p:nvPicPr>
              <p:cNvPr id="5" name="Graphic 4">
                <a:extLst>
                  <a:ext uri="{FF2B5EF4-FFF2-40B4-BE49-F238E27FC236}">
                    <a16:creationId xmlns:a16="http://schemas.microsoft.com/office/drawing/2014/main" id="{B86BE591-196D-53B5-D169-D8F8C8FD28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26477" y="4745816"/>
                <a:ext cx="1564124" cy="244271"/>
              </a:xfrm>
              <a:prstGeom prst="rect">
                <a:avLst/>
              </a:prstGeom>
            </p:spPr>
          </p:pic>
          <p:sp>
            <p:nvSpPr>
              <p:cNvPr id="6" name="Google Shape;322;p33">
                <a:extLst>
                  <a:ext uri="{FF2B5EF4-FFF2-40B4-BE49-F238E27FC236}">
                    <a16:creationId xmlns:a16="http://schemas.microsoft.com/office/drawing/2014/main" id="{FCA0C140-7F71-8BA9-52AF-C1833A5D8B03}"/>
                  </a:ext>
                </a:extLst>
              </p:cNvPr>
              <p:cNvSpPr txBox="1">
                <a:spLocks/>
              </p:cNvSpPr>
              <p:nvPr/>
            </p:nvSpPr>
            <p:spPr>
              <a:xfrm>
                <a:off x="-22860" y="4697401"/>
                <a:ext cx="6787396" cy="341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Manrope Light"/>
                  <a:buChar char="●"/>
                  <a:defRPr sz="1100" b="0" i="0" u="none" strike="noStrike" cap="none">
                    <a:solidFill>
                      <a:schemeClr val="dk1"/>
                    </a:solidFill>
                    <a:latin typeface="Manrope"/>
                    <a:ea typeface="Manrope"/>
                    <a:cs typeface="Manrope"/>
                    <a:sym typeface="Manrope"/>
                  </a:defRPr>
                </a:lvl1pPr>
                <a:lvl2pPr marL="914400" marR="0" lvl="1" indent="-298450" algn="ctr" rtl="0">
                  <a:lnSpc>
                    <a:spcPct val="100000"/>
                  </a:lnSpc>
                  <a:spcBef>
                    <a:spcPts val="1000"/>
                  </a:spcBef>
                  <a:spcAft>
                    <a:spcPts val="0"/>
                  </a:spcAft>
                  <a:buClr>
                    <a:srgbClr val="E76A28"/>
                  </a:buClr>
                  <a:buSzPts val="1600"/>
                  <a:buFont typeface="Nunito Light" panose="00000400000000000000"/>
                  <a:buChar char="○"/>
                  <a:defRPr sz="1100" b="0" i="0" u="none" strike="noStrike" cap="none">
                    <a:solidFill>
                      <a:schemeClr val="dk1"/>
                    </a:solidFill>
                    <a:latin typeface="Manrope"/>
                    <a:ea typeface="Manrope"/>
                    <a:cs typeface="Manrope"/>
                    <a:sym typeface="Manrope"/>
                  </a:defRPr>
                </a:lvl2pPr>
                <a:lvl3pPr marL="1371600" marR="0" lvl="2" indent="-298450" algn="ctr" rtl="0">
                  <a:lnSpc>
                    <a:spcPct val="100000"/>
                  </a:lnSpc>
                  <a:spcBef>
                    <a:spcPts val="1600"/>
                  </a:spcBef>
                  <a:spcAft>
                    <a:spcPts val="0"/>
                  </a:spcAft>
                  <a:buClr>
                    <a:srgbClr val="E76A28"/>
                  </a:buClr>
                  <a:buSzPts val="1500"/>
                  <a:buFont typeface="Nunito Light" panose="00000400000000000000"/>
                  <a:buChar char="■"/>
                  <a:defRPr sz="1100" b="0" i="0" u="none" strike="noStrike" cap="none">
                    <a:solidFill>
                      <a:schemeClr val="dk1"/>
                    </a:solidFill>
                    <a:latin typeface="Manrope"/>
                    <a:ea typeface="Manrope"/>
                    <a:cs typeface="Manrope"/>
                    <a:sym typeface="Manrope"/>
                  </a:defRPr>
                </a:lvl3pPr>
                <a:lvl4pPr marL="1828800" marR="0" lvl="3" indent="-298450" algn="ctr" rtl="0">
                  <a:lnSpc>
                    <a:spcPct val="100000"/>
                  </a:lnSpc>
                  <a:spcBef>
                    <a:spcPts val="1600"/>
                  </a:spcBef>
                  <a:spcAft>
                    <a:spcPts val="0"/>
                  </a:spcAft>
                  <a:buClr>
                    <a:srgbClr val="E76A28"/>
                  </a:buClr>
                  <a:buSzPts val="1500"/>
                  <a:buFont typeface="Nunito Light" panose="00000400000000000000"/>
                  <a:buChar char="●"/>
                  <a:defRPr sz="1100" b="0" i="0" u="none" strike="noStrike" cap="none">
                    <a:solidFill>
                      <a:schemeClr val="dk1"/>
                    </a:solidFill>
                    <a:latin typeface="Manrope"/>
                    <a:ea typeface="Manrope"/>
                    <a:cs typeface="Manrope"/>
                    <a:sym typeface="Manrope"/>
                  </a:defRPr>
                </a:lvl4pPr>
                <a:lvl5pPr marL="2286000" marR="0" lvl="4" indent="-298450" algn="ctr" rtl="0">
                  <a:lnSpc>
                    <a:spcPct val="100000"/>
                  </a:lnSpc>
                  <a:spcBef>
                    <a:spcPts val="1600"/>
                  </a:spcBef>
                  <a:spcAft>
                    <a:spcPts val="0"/>
                  </a:spcAft>
                  <a:buClr>
                    <a:srgbClr val="E76A28"/>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5pPr>
                <a:lvl6pPr marL="2743200" marR="0" lvl="5" indent="-298450" algn="ctr" rtl="0">
                  <a:lnSpc>
                    <a:spcPct val="100000"/>
                  </a:lnSpc>
                  <a:spcBef>
                    <a:spcPts val="1600"/>
                  </a:spcBef>
                  <a:spcAft>
                    <a:spcPts val="0"/>
                  </a:spcAft>
                  <a:buClr>
                    <a:srgbClr val="999999"/>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6pPr>
                <a:lvl7pPr marL="3200400" marR="0" lvl="6" indent="-298450" algn="ctr" rtl="0">
                  <a:lnSpc>
                    <a:spcPct val="100000"/>
                  </a:lnSpc>
                  <a:spcBef>
                    <a:spcPts val="1600"/>
                  </a:spcBef>
                  <a:spcAft>
                    <a:spcPts val="0"/>
                  </a:spcAft>
                  <a:buClr>
                    <a:srgbClr val="999999"/>
                  </a:buClr>
                  <a:buSzPts val="1300"/>
                  <a:buFont typeface="Nunito Light" panose="00000400000000000000"/>
                  <a:buChar char="●"/>
                  <a:defRPr sz="1100" b="0" i="0" u="none" strike="noStrike" cap="none">
                    <a:solidFill>
                      <a:schemeClr val="dk1"/>
                    </a:solidFill>
                    <a:latin typeface="Manrope"/>
                    <a:ea typeface="Manrope"/>
                    <a:cs typeface="Manrope"/>
                    <a:sym typeface="Manrope"/>
                  </a:defRPr>
                </a:lvl7pPr>
                <a:lvl8pPr marL="3657600" marR="0" lvl="7" indent="-298450" algn="ctr" rtl="0">
                  <a:lnSpc>
                    <a:spcPct val="100000"/>
                  </a:lnSpc>
                  <a:spcBef>
                    <a:spcPts val="1600"/>
                  </a:spcBef>
                  <a:spcAft>
                    <a:spcPts val="0"/>
                  </a:spcAft>
                  <a:buClr>
                    <a:srgbClr val="999999"/>
                  </a:buClr>
                  <a:buSzPts val="1300"/>
                  <a:buFont typeface="Nunito Light" panose="00000400000000000000"/>
                  <a:buChar char="○"/>
                  <a:defRPr sz="1100" b="0" i="0" u="none" strike="noStrike" cap="none">
                    <a:solidFill>
                      <a:schemeClr val="dk1"/>
                    </a:solidFill>
                    <a:latin typeface="Manrope"/>
                    <a:ea typeface="Manrope"/>
                    <a:cs typeface="Manrope"/>
                    <a:sym typeface="Manrope"/>
                  </a:defRPr>
                </a:lvl8pPr>
                <a:lvl9pPr marL="4114800" marR="0" lvl="8" indent="-298450" algn="ctr" rtl="0">
                  <a:lnSpc>
                    <a:spcPct val="100000"/>
                  </a:lnSpc>
                  <a:spcBef>
                    <a:spcPts val="1600"/>
                  </a:spcBef>
                  <a:spcAft>
                    <a:spcPts val="1600"/>
                  </a:spcAft>
                  <a:buClr>
                    <a:srgbClr val="999999"/>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9pPr>
              </a:lstStyle>
              <a:p>
                <a:pPr marL="158750" indent="0">
                  <a:buNone/>
                </a:pPr>
                <a:r>
                  <a:rPr lang="fr-FR" sz="1000" b="1" dirty="0">
                    <a:latin typeface="Sora" pitchFamily="2" charset="0"/>
                    <a:cs typeface="Sora" pitchFamily="2" charset="0"/>
                  </a:rPr>
                  <a:t>Source: </a:t>
                </a:r>
                <a:r>
                  <a:rPr lang="fr-FR" sz="1000" dirty="0">
                    <a:latin typeface="Sora" pitchFamily="2" charset="0"/>
                    <a:cs typeface="Sora" pitchFamily="2" charset="0"/>
                    <a:hlinkClick r:id="rId5"/>
                  </a:rPr>
                  <a:t>https://www.weblineindia.com/blog/why-outsourcing-software-development/</a:t>
                </a:r>
                <a:endParaRPr lang="en-GB" sz="1000" dirty="0">
                  <a:latin typeface="Sora" pitchFamily="2" charset="0"/>
                  <a:cs typeface="Sora" pitchFamily="2" charset="0"/>
                </a:endParaRPr>
              </a:p>
            </p:txBody>
          </p:sp>
        </p:grpSp>
      </p:grpSp>
    </p:spTree>
    <p:extLst>
      <p:ext uri="{BB962C8B-B14F-4D97-AF65-F5344CB8AC3E}">
        <p14:creationId xmlns:p14="http://schemas.microsoft.com/office/powerpoint/2010/main" val="3464336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000" b="0" dirty="0">
                <a:solidFill>
                  <a:schemeClr val="tx1">
                    <a:lumMod val="95000"/>
                  </a:schemeClr>
                </a:solidFill>
                <a:latin typeface="Sora Medium"/>
                <a:ea typeface="Sora Medium"/>
                <a:cs typeface="Sora Medium"/>
                <a:sym typeface="Sora Medium"/>
              </a:rPr>
              <a:t>Operational Efficiency</a:t>
            </a:r>
            <a:endParaRPr sz="2900" b="0" dirty="0">
              <a:solidFill>
                <a:schemeClr val="tx1">
                  <a:lumMod val="95000"/>
                </a:schemeClr>
              </a:solidFill>
              <a:latin typeface="Sora Medium"/>
              <a:ea typeface="Sora Medium"/>
              <a:cs typeface="Sora Medium"/>
              <a:sym typeface="Sora Medium"/>
            </a:endParaRPr>
          </a:p>
        </p:txBody>
      </p:sp>
      <p:sp>
        <p:nvSpPr>
          <p:cNvPr id="275" name="Google Shape;275;p28"/>
          <p:cNvSpPr txBox="1">
            <a:spLocks noGrp="1"/>
          </p:cNvSpPr>
          <p:nvPr>
            <p:ph type="title" idx="2"/>
          </p:nvPr>
        </p:nvSpPr>
        <p:spPr>
          <a:xfrm>
            <a:off x="719946" y="2049556"/>
            <a:ext cx="3636102" cy="374764"/>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sz="1800" dirty="0">
                <a:solidFill>
                  <a:srgbClr val="FC70D1"/>
                </a:solidFill>
              </a:rPr>
              <a:t>Efficiency and Cost Savings</a:t>
            </a:r>
          </a:p>
        </p:txBody>
      </p:sp>
      <p:sp>
        <p:nvSpPr>
          <p:cNvPr id="276" name="Google Shape;276;p28"/>
          <p:cNvSpPr txBox="1">
            <a:spLocks noGrp="1"/>
          </p:cNvSpPr>
          <p:nvPr>
            <p:ph type="subTitle" idx="1"/>
          </p:nvPr>
        </p:nvSpPr>
        <p:spPr>
          <a:xfrm>
            <a:off x="719946" y="2465701"/>
            <a:ext cx="3674254" cy="12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tx1">
                    <a:lumMod val="85000"/>
                  </a:schemeClr>
                </a:solidFill>
                <a:latin typeface="Sora" pitchFamily="2" charset="0"/>
                <a:cs typeface="Sora" pitchFamily="2" charset="0"/>
              </a:rPr>
              <a:t>By outsourcing, businesses can save over 30% on operating expenses! The carousel (of expenses, mostly) never stops spinning when you own a prosperous firm!</a:t>
            </a:r>
            <a:endParaRPr lang="en-GB" dirty="0">
              <a:solidFill>
                <a:schemeClr val="tx1">
                  <a:lumMod val="85000"/>
                </a:schemeClr>
              </a:solidFill>
              <a:latin typeface="Sora" pitchFamily="2" charset="0"/>
              <a:cs typeface="Sora" pitchFamily="2" charset="0"/>
            </a:endParaRPr>
          </a:p>
        </p:txBody>
      </p:sp>
      <p:sp>
        <p:nvSpPr>
          <p:cNvPr id="22" name="Google Shape;275;p28">
            <a:extLst>
              <a:ext uri="{FF2B5EF4-FFF2-40B4-BE49-F238E27FC236}">
                <a16:creationId xmlns:a16="http://schemas.microsoft.com/office/drawing/2014/main" id="{C66B9D71-4505-DB38-4CAB-183E10037567}"/>
              </a:ext>
            </a:extLst>
          </p:cNvPr>
          <p:cNvSpPr txBox="1">
            <a:spLocks/>
          </p:cNvSpPr>
          <p:nvPr/>
        </p:nvSpPr>
        <p:spPr>
          <a:xfrm>
            <a:off x="4842366" y="2049556"/>
            <a:ext cx="3636102" cy="37476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Sora Medium"/>
              <a:buNone/>
              <a:defRPr sz="2000" b="0" i="0" u="none" strike="noStrike" cap="none">
                <a:solidFill>
                  <a:schemeClr val="dk1"/>
                </a:solidFill>
                <a:latin typeface="Sora Medium"/>
                <a:ea typeface="Sora Medium"/>
                <a:cs typeface="Sora Medium"/>
                <a:sym typeface="Sora Medium"/>
              </a:defRPr>
            </a:lvl1pPr>
            <a:lvl2pPr marR="0" lvl="1"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2pPr>
            <a:lvl3pPr marR="0" lvl="2"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3pPr>
            <a:lvl4pPr marR="0" lvl="3"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4pPr>
            <a:lvl5pPr marR="0" lvl="4"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5pPr>
            <a:lvl6pPr marR="0" lvl="5"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6pPr>
            <a:lvl7pPr marR="0" lvl="6"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7pPr>
            <a:lvl8pPr marR="0" lvl="7"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8pPr>
            <a:lvl9pPr marR="0" lvl="8"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9pPr>
          </a:lstStyle>
          <a:p>
            <a:r>
              <a:rPr lang="en-GB" sz="1800" dirty="0">
                <a:solidFill>
                  <a:srgbClr val="F85D12"/>
                </a:solidFill>
              </a:rPr>
              <a:t>Flexibility and Scalability</a:t>
            </a:r>
          </a:p>
        </p:txBody>
      </p:sp>
      <p:sp>
        <p:nvSpPr>
          <p:cNvPr id="23" name="Google Shape;276;p28">
            <a:extLst>
              <a:ext uri="{FF2B5EF4-FFF2-40B4-BE49-F238E27FC236}">
                <a16:creationId xmlns:a16="http://schemas.microsoft.com/office/drawing/2014/main" id="{DF6DFDF7-D4BD-E496-B936-EEA16438C3A7}"/>
              </a:ext>
            </a:extLst>
          </p:cNvPr>
          <p:cNvSpPr txBox="1">
            <a:spLocks/>
          </p:cNvSpPr>
          <p:nvPr/>
        </p:nvSpPr>
        <p:spPr>
          <a:xfrm>
            <a:off x="4842366" y="2465701"/>
            <a:ext cx="3674254" cy="120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1pPr>
            <a:lvl2pPr marL="914400" marR="0" lvl="1" indent="-298450" algn="ctr" rtl="0">
              <a:lnSpc>
                <a:spcPct val="100000"/>
              </a:lnSpc>
              <a:spcBef>
                <a:spcPts val="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2pPr>
            <a:lvl3pPr marL="1371600" marR="0" lvl="2" indent="-298450" algn="ctr" rtl="0">
              <a:lnSpc>
                <a:spcPct val="100000"/>
              </a:lnSpc>
              <a:spcBef>
                <a:spcPts val="160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3pPr>
            <a:lvl4pPr marL="1828800" marR="0" lvl="3" indent="-298450" algn="ctr" rtl="0">
              <a:lnSpc>
                <a:spcPct val="100000"/>
              </a:lnSpc>
              <a:spcBef>
                <a:spcPts val="160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4pPr>
            <a:lvl5pPr marL="2286000" marR="0" lvl="4" indent="-298450" algn="ctr" rtl="0">
              <a:lnSpc>
                <a:spcPct val="100000"/>
              </a:lnSpc>
              <a:spcBef>
                <a:spcPts val="160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5pPr>
            <a:lvl6pPr marL="2743200" marR="0" lvl="5" indent="-298450" algn="ctr" rtl="0">
              <a:lnSpc>
                <a:spcPct val="100000"/>
              </a:lnSpc>
              <a:spcBef>
                <a:spcPts val="160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6pPr>
            <a:lvl7pPr marL="3200400" marR="0" lvl="6" indent="-298450" algn="ctr" rtl="0">
              <a:lnSpc>
                <a:spcPct val="100000"/>
              </a:lnSpc>
              <a:spcBef>
                <a:spcPts val="160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7pPr>
            <a:lvl8pPr marL="3657600" marR="0" lvl="7" indent="-298450" algn="ctr" rtl="0">
              <a:lnSpc>
                <a:spcPct val="100000"/>
              </a:lnSpc>
              <a:spcBef>
                <a:spcPts val="160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8pPr>
            <a:lvl9pPr marL="4114800" marR="0" lvl="8" indent="-298450" algn="ctr" rtl="0">
              <a:lnSpc>
                <a:spcPct val="100000"/>
              </a:lnSpc>
              <a:spcBef>
                <a:spcPts val="1600"/>
              </a:spcBef>
              <a:spcAft>
                <a:spcPts val="1600"/>
              </a:spcAft>
              <a:buClr>
                <a:schemeClr val="dk1"/>
              </a:buClr>
              <a:buSzPts val="1100"/>
              <a:buFont typeface="Manrope"/>
              <a:buNone/>
              <a:defRPr sz="1100" b="0" i="0" u="none" strike="noStrike" cap="none">
                <a:solidFill>
                  <a:schemeClr val="dk1"/>
                </a:solidFill>
                <a:latin typeface="Manrope"/>
                <a:ea typeface="Manrope"/>
                <a:cs typeface="Manrope"/>
                <a:sym typeface="Manrope"/>
              </a:defRPr>
            </a:lvl9pPr>
          </a:lstStyle>
          <a:p>
            <a:pPr marL="0" indent="0"/>
            <a:r>
              <a:rPr lang="en-US" dirty="0">
                <a:solidFill>
                  <a:schemeClr val="tx1">
                    <a:lumMod val="85000"/>
                  </a:schemeClr>
                </a:solidFill>
                <a:latin typeface="Sora" pitchFamily="2" charset="0"/>
                <a:cs typeface="Sora" pitchFamily="2" charset="0"/>
              </a:rPr>
              <a:t>Rapidly expanding businesses must be ready to adapt to changing demands. You can prevent this and employ a flexible, scalable solution that can be readily expanded to match your demands by working with a software outsourcing company.</a:t>
            </a:r>
            <a:endParaRPr lang="en-GB" dirty="0">
              <a:solidFill>
                <a:schemeClr val="tx1">
                  <a:lumMod val="85000"/>
                </a:schemeClr>
              </a:solidFill>
              <a:latin typeface="Sora" pitchFamily="2" charset="0"/>
              <a:cs typeface="Sora" pitchFamily="2" charset="0"/>
            </a:endParaRPr>
          </a:p>
        </p:txBody>
      </p:sp>
      <p:grpSp>
        <p:nvGrpSpPr>
          <p:cNvPr id="271" name="Google Shape;8896;p53">
            <a:extLst>
              <a:ext uri="{FF2B5EF4-FFF2-40B4-BE49-F238E27FC236}">
                <a16:creationId xmlns:a16="http://schemas.microsoft.com/office/drawing/2014/main" id="{21DA56DB-78C3-5299-7452-802DF84D6489}"/>
              </a:ext>
            </a:extLst>
          </p:cNvPr>
          <p:cNvGrpSpPr/>
          <p:nvPr/>
        </p:nvGrpSpPr>
        <p:grpSpPr>
          <a:xfrm>
            <a:off x="827896" y="1435172"/>
            <a:ext cx="511954" cy="507913"/>
            <a:chOff x="2508825" y="2318350"/>
            <a:chExt cx="297750" cy="295400"/>
          </a:xfrm>
          <a:solidFill>
            <a:srgbClr val="FC70D1"/>
          </a:solidFill>
        </p:grpSpPr>
        <p:sp>
          <p:nvSpPr>
            <p:cNvPr id="272" name="Google Shape;8897;p53">
              <a:extLst>
                <a:ext uri="{FF2B5EF4-FFF2-40B4-BE49-F238E27FC236}">
                  <a16:creationId xmlns:a16="http://schemas.microsoft.com/office/drawing/2014/main" id="{9D53D918-B9EB-AF8C-E8CA-03847E677AF4}"/>
                </a:ext>
              </a:extLst>
            </p:cNvPr>
            <p:cNvSpPr/>
            <p:nvPr/>
          </p:nvSpPr>
          <p:spPr>
            <a:xfrm>
              <a:off x="2508825" y="2318350"/>
              <a:ext cx="297750" cy="295400"/>
            </a:xfrm>
            <a:custGeom>
              <a:avLst/>
              <a:gdLst/>
              <a:ahLst/>
              <a:cxnLst/>
              <a:rect l="l" t="t" r="r" b="b"/>
              <a:pathLst>
                <a:path w="11910" h="11816" extrusionOk="0">
                  <a:moveTo>
                    <a:pt x="5892" y="694"/>
                  </a:moveTo>
                  <a:cubicBezTo>
                    <a:pt x="7625" y="694"/>
                    <a:pt x="9043" y="2112"/>
                    <a:pt x="9043" y="3845"/>
                  </a:cubicBezTo>
                  <a:cubicBezTo>
                    <a:pt x="9043" y="5483"/>
                    <a:pt x="7751" y="6838"/>
                    <a:pt x="6081" y="6932"/>
                  </a:cubicBezTo>
                  <a:cubicBezTo>
                    <a:pt x="6018" y="6932"/>
                    <a:pt x="5987" y="6901"/>
                    <a:pt x="5924" y="6869"/>
                  </a:cubicBezTo>
                  <a:lnTo>
                    <a:pt x="5766" y="6711"/>
                  </a:lnTo>
                  <a:cubicBezTo>
                    <a:pt x="5297" y="6298"/>
                    <a:pt x="4683" y="6101"/>
                    <a:pt x="4072" y="6101"/>
                  </a:cubicBezTo>
                  <a:cubicBezTo>
                    <a:pt x="3985" y="6101"/>
                    <a:pt x="3899" y="6105"/>
                    <a:pt x="3813" y="6113"/>
                  </a:cubicBezTo>
                  <a:cubicBezTo>
                    <a:pt x="3151" y="5577"/>
                    <a:pt x="2773" y="4727"/>
                    <a:pt x="2773" y="3845"/>
                  </a:cubicBezTo>
                  <a:cubicBezTo>
                    <a:pt x="2773" y="2112"/>
                    <a:pt x="4191" y="694"/>
                    <a:pt x="5892" y="694"/>
                  </a:cubicBezTo>
                  <a:close/>
                  <a:moveTo>
                    <a:pt x="4171" y="6822"/>
                  </a:moveTo>
                  <a:cubicBezTo>
                    <a:pt x="4577" y="6822"/>
                    <a:pt x="4979" y="6964"/>
                    <a:pt x="5294" y="7247"/>
                  </a:cubicBezTo>
                  <a:cubicBezTo>
                    <a:pt x="5420" y="7373"/>
                    <a:pt x="5735" y="7657"/>
                    <a:pt x="5892" y="7657"/>
                  </a:cubicBezTo>
                  <a:lnTo>
                    <a:pt x="7972" y="7657"/>
                  </a:lnTo>
                  <a:cubicBezTo>
                    <a:pt x="8192" y="7657"/>
                    <a:pt x="8350" y="7814"/>
                    <a:pt x="8350" y="8003"/>
                  </a:cubicBezTo>
                  <a:cubicBezTo>
                    <a:pt x="8350" y="8192"/>
                    <a:pt x="8192" y="8350"/>
                    <a:pt x="7972" y="8350"/>
                  </a:cubicBezTo>
                  <a:lnTo>
                    <a:pt x="5514" y="8350"/>
                  </a:lnTo>
                  <a:cubicBezTo>
                    <a:pt x="5294" y="8350"/>
                    <a:pt x="5136" y="8507"/>
                    <a:pt x="5136" y="8728"/>
                  </a:cubicBezTo>
                  <a:cubicBezTo>
                    <a:pt x="5136" y="8917"/>
                    <a:pt x="5294" y="9074"/>
                    <a:pt x="5514" y="9074"/>
                  </a:cubicBezTo>
                  <a:lnTo>
                    <a:pt x="8224" y="9074"/>
                  </a:lnTo>
                  <a:cubicBezTo>
                    <a:pt x="8507" y="9074"/>
                    <a:pt x="8759" y="8948"/>
                    <a:pt x="8980" y="8759"/>
                  </a:cubicBezTo>
                  <a:lnTo>
                    <a:pt x="10492" y="7090"/>
                  </a:lnTo>
                  <a:cubicBezTo>
                    <a:pt x="10568" y="7033"/>
                    <a:pt x="10666" y="6987"/>
                    <a:pt x="10766" y="6987"/>
                  </a:cubicBezTo>
                  <a:cubicBezTo>
                    <a:pt x="10833" y="6987"/>
                    <a:pt x="10902" y="7008"/>
                    <a:pt x="10965" y="7058"/>
                  </a:cubicBezTo>
                  <a:cubicBezTo>
                    <a:pt x="11122" y="7184"/>
                    <a:pt x="11185" y="7373"/>
                    <a:pt x="11059" y="7531"/>
                  </a:cubicBezTo>
                  <a:lnTo>
                    <a:pt x="9389" y="9767"/>
                  </a:lnTo>
                  <a:cubicBezTo>
                    <a:pt x="9074" y="10209"/>
                    <a:pt x="8570" y="10492"/>
                    <a:pt x="8035" y="10492"/>
                  </a:cubicBezTo>
                  <a:lnTo>
                    <a:pt x="2773" y="10492"/>
                  </a:lnTo>
                  <a:lnTo>
                    <a:pt x="2773" y="7468"/>
                  </a:lnTo>
                  <a:lnTo>
                    <a:pt x="3025" y="7247"/>
                  </a:lnTo>
                  <a:cubicBezTo>
                    <a:pt x="3356" y="6964"/>
                    <a:pt x="3766" y="6822"/>
                    <a:pt x="4171" y="6822"/>
                  </a:cubicBezTo>
                  <a:close/>
                  <a:moveTo>
                    <a:pt x="1734" y="6932"/>
                  </a:moveTo>
                  <a:cubicBezTo>
                    <a:pt x="1923" y="6932"/>
                    <a:pt x="2080" y="7090"/>
                    <a:pt x="2080" y="7310"/>
                  </a:cubicBezTo>
                  <a:lnTo>
                    <a:pt x="2080" y="10807"/>
                  </a:lnTo>
                  <a:cubicBezTo>
                    <a:pt x="2080" y="10996"/>
                    <a:pt x="1923" y="11154"/>
                    <a:pt x="1734" y="11154"/>
                  </a:cubicBezTo>
                  <a:lnTo>
                    <a:pt x="662" y="11154"/>
                  </a:lnTo>
                  <a:lnTo>
                    <a:pt x="662" y="6932"/>
                  </a:lnTo>
                  <a:close/>
                  <a:moveTo>
                    <a:pt x="5924" y="1"/>
                  </a:moveTo>
                  <a:cubicBezTo>
                    <a:pt x="3844" y="1"/>
                    <a:pt x="2112" y="1734"/>
                    <a:pt x="2112" y="3845"/>
                  </a:cubicBezTo>
                  <a:cubicBezTo>
                    <a:pt x="2112" y="4790"/>
                    <a:pt x="2458" y="5672"/>
                    <a:pt x="3088" y="6396"/>
                  </a:cubicBezTo>
                  <a:cubicBezTo>
                    <a:pt x="2931" y="6459"/>
                    <a:pt x="2773" y="6585"/>
                    <a:pt x="2616" y="6711"/>
                  </a:cubicBezTo>
                  <a:cubicBezTo>
                    <a:pt x="2427" y="6428"/>
                    <a:pt x="2112" y="6270"/>
                    <a:pt x="1765" y="6270"/>
                  </a:cubicBezTo>
                  <a:lnTo>
                    <a:pt x="347" y="6270"/>
                  </a:lnTo>
                  <a:cubicBezTo>
                    <a:pt x="158" y="6270"/>
                    <a:pt x="1" y="6428"/>
                    <a:pt x="1" y="6585"/>
                  </a:cubicBezTo>
                  <a:lnTo>
                    <a:pt x="1" y="11469"/>
                  </a:lnTo>
                  <a:cubicBezTo>
                    <a:pt x="1" y="11658"/>
                    <a:pt x="158" y="11815"/>
                    <a:pt x="347" y="11815"/>
                  </a:cubicBezTo>
                  <a:lnTo>
                    <a:pt x="1765" y="11815"/>
                  </a:lnTo>
                  <a:cubicBezTo>
                    <a:pt x="2238" y="11815"/>
                    <a:pt x="2584" y="11563"/>
                    <a:pt x="2742" y="11122"/>
                  </a:cubicBezTo>
                  <a:lnTo>
                    <a:pt x="8035" y="11122"/>
                  </a:lnTo>
                  <a:cubicBezTo>
                    <a:pt x="8759" y="11122"/>
                    <a:pt x="9515" y="10776"/>
                    <a:pt x="9956" y="10146"/>
                  </a:cubicBezTo>
                  <a:lnTo>
                    <a:pt x="11595" y="7877"/>
                  </a:lnTo>
                  <a:cubicBezTo>
                    <a:pt x="11910" y="7468"/>
                    <a:pt x="11878" y="6838"/>
                    <a:pt x="11437" y="6459"/>
                  </a:cubicBezTo>
                  <a:cubicBezTo>
                    <a:pt x="11249" y="6301"/>
                    <a:pt x="11015" y="6221"/>
                    <a:pt x="10780" y="6221"/>
                  </a:cubicBezTo>
                  <a:cubicBezTo>
                    <a:pt x="10503" y="6221"/>
                    <a:pt x="10224" y="6332"/>
                    <a:pt x="10019" y="6554"/>
                  </a:cubicBezTo>
                  <a:lnTo>
                    <a:pt x="9011" y="7657"/>
                  </a:lnTo>
                  <a:cubicBezTo>
                    <a:pt x="8885" y="7247"/>
                    <a:pt x="8539" y="6932"/>
                    <a:pt x="8098" y="6932"/>
                  </a:cubicBezTo>
                  <a:cubicBezTo>
                    <a:pt x="8287" y="6838"/>
                    <a:pt x="8444" y="6680"/>
                    <a:pt x="8602" y="6522"/>
                  </a:cubicBezTo>
                  <a:cubicBezTo>
                    <a:pt x="9358" y="5798"/>
                    <a:pt x="9767" y="4821"/>
                    <a:pt x="9767" y="3845"/>
                  </a:cubicBezTo>
                  <a:cubicBezTo>
                    <a:pt x="9767" y="1734"/>
                    <a:pt x="8035" y="1"/>
                    <a:pt x="592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solidFill>
                  <a:schemeClr val="accent3">
                    <a:lumMod val="65000"/>
                  </a:schemeClr>
                </a:solidFill>
              </a:endParaRPr>
            </a:p>
          </p:txBody>
        </p:sp>
        <p:sp>
          <p:nvSpPr>
            <p:cNvPr id="273" name="Google Shape;8898;p53">
              <a:extLst>
                <a:ext uri="{FF2B5EF4-FFF2-40B4-BE49-F238E27FC236}">
                  <a16:creationId xmlns:a16="http://schemas.microsoft.com/office/drawing/2014/main" id="{6658B1C0-DF62-5D85-2676-A8F7600F77C1}"/>
                </a:ext>
              </a:extLst>
            </p:cNvPr>
            <p:cNvSpPr/>
            <p:nvPr/>
          </p:nvSpPr>
          <p:spPr>
            <a:xfrm>
              <a:off x="2629350" y="2353025"/>
              <a:ext cx="54350" cy="121300"/>
            </a:xfrm>
            <a:custGeom>
              <a:avLst/>
              <a:gdLst/>
              <a:ahLst/>
              <a:cxnLst/>
              <a:rect l="l" t="t" r="r" b="b"/>
              <a:pathLst>
                <a:path w="2174" h="4852" extrusionOk="0">
                  <a:moveTo>
                    <a:pt x="1071" y="0"/>
                  </a:moveTo>
                  <a:cubicBezTo>
                    <a:pt x="882" y="0"/>
                    <a:pt x="725" y="158"/>
                    <a:pt x="725" y="347"/>
                  </a:cubicBezTo>
                  <a:lnTo>
                    <a:pt x="725" y="756"/>
                  </a:lnTo>
                  <a:cubicBezTo>
                    <a:pt x="315" y="914"/>
                    <a:pt x="63" y="1292"/>
                    <a:pt x="63" y="1733"/>
                  </a:cubicBezTo>
                  <a:cubicBezTo>
                    <a:pt x="0" y="2332"/>
                    <a:pt x="473" y="2804"/>
                    <a:pt x="1071" y="2804"/>
                  </a:cubicBezTo>
                  <a:cubicBezTo>
                    <a:pt x="1260" y="2804"/>
                    <a:pt x="1418" y="2962"/>
                    <a:pt x="1418" y="3151"/>
                  </a:cubicBezTo>
                  <a:cubicBezTo>
                    <a:pt x="1418" y="3308"/>
                    <a:pt x="1355" y="3434"/>
                    <a:pt x="1229" y="3466"/>
                  </a:cubicBezTo>
                  <a:cubicBezTo>
                    <a:pt x="1185" y="3492"/>
                    <a:pt x="1140" y="3503"/>
                    <a:pt x="1093" y="3503"/>
                  </a:cubicBezTo>
                  <a:cubicBezTo>
                    <a:pt x="970" y="3503"/>
                    <a:pt x="839" y="3422"/>
                    <a:pt x="725" y="3308"/>
                  </a:cubicBezTo>
                  <a:cubicBezTo>
                    <a:pt x="662" y="3245"/>
                    <a:pt x="575" y="3214"/>
                    <a:pt x="488" y="3214"/>
                  </a:cubicBezTo>
                  <a:cubicBezTo>
                    <a:pt x="402" y="3214"/>
                    <a:pt x="315" y="3245"/>
                    <a:pt x="252" y="3308"/>
                  </a:cubicBezTo>
                  <a:cubicBezTo>
                    <a:pt x="126" y="3434"/>
                    <a:pt x="126" y="3655"/>
                    <a:pt x="252" y="3781"/>
                  </a:cubicBezTo>
                  <a:cubicBezTo>
                    <a:pt x="410" y="3938"/>
                    <a:pt x="567" y="4064"/>
                    <a:pt x="756" y="4096"/>
                  </a:cubicBezTo>
                  <a:lnTo>
                    <a:pt x="756" y="4505"/>
                  </a:lnTo>
                  <a:cubicBezTo>
                    <a:pt x="756" y="4694"/>
                    <a:pt x="914" y="4852"/>
                    <a:pt x="1103" y="4852"/>
                  </a:cubicBezTo>
                  <a:cubicBezTo>
                    <a:pt x="1323" y="4852"/>
                    <a:pt x="1481" y="4694"/>
                    <a:pt x="1481" y="4505"/>
                  </a:cubicBezTo>
                  <a:lnTo>
                    <a:pt x="1481" y="4096"/>
                  </a:lnTo>
                  <a:cubicBezTo>
                    <a:pt x="1481" y="4096"/>
                    <a:pt x="1512" y="4096"/>
                    <a:pt x="1512" y="4064"/>
                  </a:cubicBezTo>
                  <a:cubicBezTo>
                    <a:pt x="1890" y="3907"/>
                    <a:pt x="2142" y="3497"/>
                    <a:pt x="2142" y="3119"/>
                  </a:cubicBezTo>
                  <a:cubicBezTo>
                    <a:pt x="2142" y="2521"/>
                    <a:pt x="1670" y="2079"/>
                    <a:pt x="1103" y="2079"/>
                  </a:cubicBezTo>
                  <a:cubicBezTo>
                    <a:pt x="914" y="2079"/>
                    <a:pt x="756" y="1922"/>
                    <a:pt x="756" y="1733"/>
                  </a:cubicBezTo>
                  <a:cubicBezTo>
                    <a:pt x="756" y="1575"/>
                    <a:pt x="851" y="1449"/>
                    <a:pt x="1008" y="1418"/>
                  </a:cubicBezTo>
                  <a:cubicBezTo>
                    <a:pt x="1047" y="1405"/>
                    <a:pt x="1085" y="1399"/>
                    <a:pt x="1124" y="1399"/>
                  </a:cubicBezTo>
                  <a:cubicBezTo>
                    <a:pt x="1273" y="1399"/>
                    <a:pt x="1418" y="1494"/>
                    <a:pt x="1544" y="1670"/>
                  </a:cubicBezTo>
                  <a:cubicBezTo>
                    <a:pt x="1610" y="1753"/>
                    <a:pt x="1703" y="1792"/>
                    <a:pt x="1795" y="1792"/>
                  </a:cubicBezTo>
                  <a:cubicBezTo>
                    <a:pt x="1876" y="1792"/>
                    <a:pt x="1957" y="1761"/>
                    <a:pt x="2016" y="1701"/>
                  </a:cubicBezTo>
                  <a:cubicBezTo>
                    <a:pt x="2174" y="1575"/>
                    <a:pt x="2174" y="1323"/>
                    <a:pt x="2048" y="1229"/>
                  </a:cubicBezTo>
                  <a:cubicBezTo>
                    <a:pt x="1859" y="977"/>
                    <a:pt x="1670" y="819"/>
                    <a:pt x="1418" y="756"/>
                  </a:cubicBezTo>
                  <a:lnTo>
                    <a:pt x="1418" y="347"/>
                  </a:lnTo>
                  <a:cubicBezTo>
                    <a:pt x="1418" y="158"/>
                    <a:pt x="1260" y="0"/>
                    <a:pt x="107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C70D1"/>
                </a:solidFill>
              </a:endParaRPr>
            </a:p>
          </p:txBody>
        </p:sp>
      </p:grpSp>
      <p:sp>
        <p:nvSpPr>
          <p:cNvPr id="284" name="Google Shape;8418;p52">
            <a:extLst>
              <a:ext uri="{FF2B5EF4-FFF2-40B4-BE49-F238E27FC236}">
                <a16:creationId xmlns:a16="http://schemas.microsoft.com/office/drawing/2014/main" id="{61C09B9D-6137-E6EF-3BC0-026F3FF0E858}"/>
              </a:ext>
            </a:extLst>
          </p:cNvPr>
          <p:cNvSpPr/>
          <p:nvPr/>
        </p:nvSpPr>
        <p:spPr>
          <a:xfrm>
            <a:off x="5005439" y="1435171"/>
            <a:ext cx="511954" cy="513651"/>
          </a:xfrm>
          <a:custGeom>
            <a:avLst/>
            <a:gdLst/>
            <a:ahLst/>
            <a:cxnLst/>
            <a:rect l="l" t="t" r="r" b="b"/>
            <a:pathLst>
              <a:path w="12666" h="12708" extrusionOk="0">
                <a:moveTo>
                  <a:pt x="6347" y="841"/>
                </a:moveTo>
                <a:cubicBezTo>
                  <a:pt x="6876" y="841"/>
                  <a:pt x="7350" y="1172"/>
                  <a:pt x="7530" y="1712"/>
                </a:cubicBezTo>
                <a:cubicBezTo>
                  <a:pt x="7719" y="2405"/>
                  <a:pt x="7372" y="3067"/>
                  <a:pt x="6679" y="3256"/>
                </a:cubicBezTo>
                <a:cubicBezTo>
                  <a:pt x="6569" y="3289"/>
                  <a:pt x="6457" y="3305"/>
                  <a:pt x="6345" y="3305"/>
                </a:cubicBezTo>
                <a:cubicBezTo>
                  <a:pt x="5822" y="3305"/>
                  <a:pt x="5323" y="2956"/>
                  <a:pt x="5167" y="2437"/>
                </a:cubicBezTo>
                <a:cubicBezTo>
                  <a:pt x="4947" y="1775"/>
                  <a:pt x="5325" y="1082"/>
                  <a:pt x="5986" y="893"/>
                </a:cubicBezTo>
                <a:cubicBezTo>
                  <a:pt x="6108" y="858"/>
                  <a:pt x="6229" y="841"/>
                  <a:pt x="6347" y="841"/>
                </a:cubicBezTo>
                <a:close/>
                <a:moveTo>
                  <a:pt x="6353" y="5919"/>
                </a:moveTo>
                <a:cubicBezTo>
                  <a:pt x="7021" y="5919"/>
                  <a:pt x="7624" y="6459"/>
                  <a:pt x="7624" y="7162"/>
                </a:cubicBezTo>
                <a:cubicBezTo>
                  <a:pt x="7593" y="7698"/>
                  <a:pt x="7215" y="8170"/>
                  <a:pt x="6742" y="8328"/>
                </a:cubicBezTo>
                <a:cubicBezTo>
                  <a:pt x="6608" y="8371"/>
                  <a:pt x="6474" y="8391"/>
                  <a:pt x="6345" y="8391"/>
                </a:cubicBezTo>
                <a:cubicBezTo>
                  <a:pt x="5810" y="8391"/>
                  <a:pt x="5351" y="8042"/>
                  <a:pt x="5199" y="7509"/>
                </a:cubicBezTo>
                <a:cubicBezTo>
                  <a:pt x="5010" y="6847"/>
                  <a:pt x="5356" y="6186"/>
                  <a:pt x="6018" y="5965"/>
                </a:cubicBezTo>
                <a:cubicBezTo>
                  <a:pt x="6130" y="5934"/>
                  <a:pt x="6242" y="5919"/>
                  <a:pt x="6353" y="5919"/>
                </a:cubicBezTo>
                <a:close/>
                <a:moveTo>
                  <a:pt x="2079" y="9351"/>
                </a:moveTo>
                <a:cubicBezTo>
                  <a:pt x="2744" y="9351"/>
                  <a:pt x="3340" y="9871"/>
                  <a:pt x="3340" y="10596"/>
                </a:cubicBezTo>
                <a:cubicBezTo>
                  <a:pt x="3308" y="11163"/>
                  <a:pt x="2962" y="11604"/>
                  <a:pt x="2426" y="11762"/>
                </a:cubicBezTo>
                <a:cubicBezTo>
                  <a:pt x="2305" y="11797"/>
                  <a:pt x="2183" y="11813"/>
                  <a:pt x="2065" y="11813"/>
                </a:cubicBezTo>
                <a:cubicBezTo>
                  <a:pt x="1538" y="11813"/>
                  <a:pt x="1068" y="11483"/>
                  <a:pt x="914" y="10943"/>
                </a:cubicBezTo>
                <a:cubicBezTo>
                  <a:pt x="693" y="10281"/>
                  <a:pt x="1071" y="9588"/>
                  <a:pt x="1733" y="9399"/>
                </a:cubicBezTo>
                <a:cubicBezTo>
                  <a:pt x="1849" y="9367"/>
                  <a:pt x="1965" y="9351"/>
                  <a:pt x="2079" y="9351"/>
                </a:cubicBezTo>
                <a:close/>
                <a:moveTo>
                  <a:pt x="10617" y="9351"/>
                </a:moveTo>
                <a:cubicBezTo>
                  <a:pt x="11281" y="9351"/>
                  <a:pt x="11878" y="9871"/>
                  <a:pt x="11878" y="10596"/>
                </a:cubicBezTo>
                <a:cubicBezTo>
                  <a:pt x="11846" y="11163"/>
                  <a:pt x="11500" y="11604"/>
                  <a:pt x="10995" y="11762"/>
                </a:cubicBezTo>
                <a:cubicBezTo>
                  <a:pt x="10868" y="11797"/>
                  <a:pt x="10742" y="11813"/>
                  <a:pt x="10620" y="11813"/>
                </a:cubicBezTo>
                <a:cubicBezTo>
                  <a:pt x="10076" y="11813"/>
                  <a:pt x="9606" y="11483"/>
                  <a:pt x="9452" y="10943"/>
                </a:cubicBezTo>
                <a:cubicBezTo>
                  <a:pt x="9263" y="10281"/>
                  <a:pt x="9609" y="9588"/>
                  <a:pt x="10271" y="9399"/>
                </a:cubicBezTo>
                <a:cubicBezTo>
                  <a:pt x="10387" y="9367"/>
                  <a:pt x="10503" y="9351"/>
                  <a:pt x="10617" y="9351"/>
                </a:cubicBezTo>
                <a:close/>
                <a:moveTo>
                  <a:pt x="6344" y="0"/>
                </a:moveTo>
                <a:cubicBezTo>
                  <a:pt x="5677" y="0"/>
                  <a:pt x="5021" y="308"/>
                  <a:pt x="4631" y="893"/>
                </a:cubicBezTo>
                <a:cubicBezTo>
                  <a:pt x="3812" y="2122"/>
                  <a:pt x="4474" y="3760"/>
                  <a:pt x="5955" y="4075"/>
                </a:cubicBezTo>
                <a:lnTo>
                  <a:pt x="5955" y="5146"/>
                </a:lnTo>
                <a:cubicBezTo>
                  <a:pt x="4600" y="5430"/>
                  <a:pt x="3907" y="6910"/>
                  <a:pt x="4537" y="8107"/>
                </a:cubicBezTo>
                <a:lnTo>
                  <a:pt x="3434" y="9021"/>
                </a:lnTo>
                <a:cubicBezTo>
                  <a:pt x="3025" y="8706"/>
                  <a:pt x="2584" y="8548"/>
                  <a:pt x="2080" y="8548"/>
                </a:cubicBezTo>
                <a:cubicBezTo>
                  <a:pt x="945" y="8548"/>
                  <a:pt x="0" y="9494"/>
                  <a:pt x="0" y="10628"/>
                </a:cubicBezTo>
                <a:cubicBezTo>
                  <a:pt x="0" y="11762"/>
                  <a:pt x="945" y="12707"/>
                  <a:pt x="2080" y="12707"/>
                </a:cubicBezTo>
                <a:cubicBezTo>
                  <a:pt x="3214" y="12707"/>
                  <a:pt x="4159" y="11793"/>
                  <a:pt x="4159" y="10628"/>
                </a:cubicBezTo>
                <a:cubicBezTo>
                  <a:pt x="4159" y="10281"/>
                  <a:pt x="4096" y="9966"/>
                  <a:pt x="3938" y="9683"/>
                </a:cubicBezTo>
                <a:lnTo>
                  <a:pt x="5041" y="8769"/>
                </a:lnTo>
                <a:cubicBezTo>
                  <a:pt x="5435" y="9084"/>
                  <a:pt x="5907" y="9242"/>
                  <a:pt x="6376" y="9242"/>
                </a:cubicBezTo>
                <a:cubicBezTo>
                  <a:pt x="6845" y="9242"/>
                  <a:pt x="7309" y="9084"/>
                  <a:pt x="7687" y="8769"/>
                </a:cubicBezTo>
                <a:lnTo>
                  <a:pt x="8790" y="9683"/>
                </a:lnTo>
                <a:cubicBezTo>
                  <a:pt x="8318" y="10596"/>
                  <a:pt x="8570" y="11730"/>
                  <a:pt x="9452" y="12361"/>
                </a:cubicBezTo>
                <a:cubicBezTo>
                  <a:pt x="9803" y="12595"/>
                  <a:pt x="10203" y="12707"/>
                  <a:pt x="10598" y="12707"/>
                </a:cubicBezTo>
                <a:cubicBezTo>
                  <a:pt x="11266" y="12707"/>
                  <a:pt x="11923" y="12387"/>
                  <a:pt x="12319" y="11793"/>
                </a:cubicBezTo>
                <a:cubicBezTo>
                  <a:pt x="12571" y="11478"/>
                  <a:pt x="12665" y="11069"/>
                  <a:pt x="12665" y="10659"/>
                </a:cubicBezTo>
                <a:cubicBezTo>
                  <a:pt x="12665" y="9431"/>
                  <a:pt x="11783" y="8548"/>
                  <a:pt x="10617" y="8548"/>
                </a:cubicBezTo>
                <a:cubicBezTo>
                  <a:pt x="10113" y="8548"/>
                  <a:pt x="9672" y="8706"/>
                  <a:pt x="9294" y="9021"/>
                </a:cubicBezTo>
                <a:lnTo>
                  <a:pt x="8192" y="8107"/>
                </a:lnTo>
                <a:cubicBezTo>
                  <a:pt x="8822" y="6879"/>
                  <a:pt x="8097" y="5398"/>
                  <a:pt x="6774" y="5146"/>
                </a:cubicBezTo>
                <a:lnTo>
                  <a:pt x="6774" y="4075"/>
                </a:lnTo>
                <a:cubicBezTo>
                  <a:pt x="7530" y="3917"/>
                  <a:pt x="8097" y="3382"/>
                  <a:pt x="8349" y="2657"/>
                </a:cubicBezTo>
                <a:cubicBezTo>
                  <a:pt x="8633" y="1806"/>
                  <a:pt x="8318" y="861"/>
                  <a:pt x="7530" y="357"/>
                </a:cubicBezTo>
                <a:cubicBezTo>
                  <a:pt x="7170" y="117"/>
                  <a:pt x="6755" y="0"/>
                  <a:pt x="6344" y="0"/>
                </a:cubicBezTo>
                <a:close/>
              </a:path>
            </a:pathLst>
          </a:custGeom>
          <a:solidFill>
            <a:srgbClr val="F85D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11005A91-69F4-8992-77BE-FCDBF569C754}"/>
              </a:ext>
            </a:extLst>
          </p:cNvPr>
          <p:cNvGrpSpPr/>
          <p:nvPr/>
        </p:nvGrpSpPr>
        <p:grpSpPr>
          <a:xfrm>
            <a:off x="-133350" y="4697400"/>
            <a:ext cx="9410700" cy="446099"/>
            <a:chOff x="-133350" y="4697400"/>
            <a:chExt cx="9410700" cy="446099"/>
          </a:xfrm>
        </p:grpSpPr>
        <p:sp>
          <p:nvSpPr>
            <p:cNvPr id="3" name="Rectangle 2">
              <a:extLst>
                <a:ext uri="{FF2B5EF4-FFF2-40B4-BE49-F238E27FC236}">
                  <a16:creationId xmlns:a16="http://schemas.microsoft.com/office/drawing/2014/main" id="{0C2BE004-764C-C21E-0A11-355EC9557C46}"/>
                </a:ext>
              </a:extLst>
            </p:cNvPr>
            <p:cNvSpPr/>
            <p:nvPr/>
          </p:nvSpPr>
          <p:spPr>
            <a:xfrm>
              <a:off x="-133350" y="4697400"/>
              <a:ext cx="9410700" cy="446099"/>
            </a:xfrm>
            <a:prstGeom prst="rect">
              <a:avLst/>
            </a:prstGeom>
            <a:solidFill>
              <a:schemeClr val="bg1">
                <a:lumMod val="90000"/>
                <a:lumOff val="10000"/>
              </a:schemeClr>
            </a:solidFill>
            <a:ln w="127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C1B4BA34-E2D2-75AF-FBC5-C065C037DF0B}"/>
                </a:ext>
              </a:extLst>
            </p:cNvPr>
            <p:cNvGrpSpPr/>
            <p:nvPr/>
          </p:nvGrpSpPr>
          <p:grpSpPr>
            <a:xfrm>
              <a:off x="-22860" y="4749899"/>
              <a:ext cx="8913461" cy="341100"/>
              <a:chOff x="-22860" y="4697401"/>
              <a:chExt cx="8913461" cy="341100"/>
            </a:xfrm>
          </p:grpSpPr>
          <p:pic>
            <p:nvPicPr>
              <p:cNvPr id="5" name="Graphic 4">
                <a:extLst>
                  <a:ext uri="{FF2B5EF4-FFF2-40B4-BE49-F238E27FC236}">
                    <a16:creationId xmlns:a16="http://schemas.microsoft.com/office/drawing/2014/main" id="{F33E37BA-AFF4-E7E8-5735-87CB8973EA9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26477" y="4745816"/>
                <a:ext cx="1564124" cy="244271"/>
              </a:xfrm>
              <a:prstGeom prst="rect">
                <a:avLst/>
              </a:prstGeom>
            </p:spPr>
          </p:pic>
          <p:sp>
            <p:nvSpPr>
              <p:cNvPr id="6" name="Google Shape;322;p33">
                <a:extLst>
                  <a:ext uri="{FF2B5EF4-FFF2-40B4-BE49-F238E27FC236}">
                    <a16:creationId xmlns:a16="http://schemas.microsoft.com/office/drawing/2014/main" id="{B99CB561-7717-2BDF-6E79-19D9ED773FE2}"/>
                  </a:ext>
                </a:extLst>
              </p:cNvPr>
              <p:cNvSpPr txBox="1">
                <a:spLocks/>
              </p:cNvSpPr>
              <p:nvPr/>
            </p:nvSpPr>
            <p:spPr>
              <a:xfrm>
                <a:off x="-22860" y="4697401"/>
                <a:ext cx="6787396" cy="341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Manrope Light"/>
                  <a:buChar char="●"/>
                  <a:defRPr sz="1100" b="0" i="0" u="none" strike="noStrike" cap="none">
                    <a:solidFill>
                      <a:schemeClr val="dk1"/>
                    </a:solidFill>
                    <a:latin typeface="Manrope"/>
                    <a:ea typeface="Manrope"/>
                    <a:cs typeface="Manrope"/>
                    <a:sym typeface="Manrope"/>
                  </a:defRPr>
                </a:lvl1pPr>
                <a:lvl2pPr marL="914400" marR="0" lvl="1" indent="-298450" algn="ctr" rtl="0">
                  <a:lnSpc>
                    <a:spcPct val="100000"/>
                  </a:lnSpc>
                  <a:spcBef>
                    <a:spcPts val="1000"/>
                  </a:spcBef>
                  <a:spcAft>
                    <a:spcPts val="0"/>
                  </a:spcAft>
                  <a:buClr>
                    <a:srgbClr val="E76A28"/>
                  </a:buClr>
                  <a:buSzPts val="1600"/>
                  <a:buFont typeface="Nunito Light" panose="00000400000000000000"/>
                  <a:buChar char="○"/>
                  <a:defRPr sz="1100" b="0" i="0" u="none" strike="noStrike" cap="none">
                    <a:solidFill>
                      <a:schemeClr val="dk1"/>
                    </a:solidFill>
                    <a:latin typeface="Manrope"/>
                    <a:ea typeface="Manrope"/>
                    <a:cs typeface="Manrope"/>
                    <a:sym typeface="Manrope"/>
                  </a:defRPr>
                </a:lvl2pPr>
                <a:lvl3pPr marL="1371600" marR="0" lvl="2" indent="-298450" algn="ctr" rtl="0">
                  <a:lnSpc>
                    <a:spcPct val="100000"/>
                  </a:lnSpc>
                  <a:spcBef>
                    <a:spcPts val="1600"/>
                  </a:spcBef>
                  <a:spcAft>
                    <a:spcPts val="0"/>
                  </a:spcAft>
                  <a:buClr>
                    <a:srgbClr val="E76A28"/>
                  </a:buClr>
                  <a:buSzPts val="1500"/>
                  <a:buFont typeface="Nunito Light" panose="00000400000000000000"/>
                  <a:buChar char="■"/>
                  <a:defRPr sz="1100" b="0" i="0" u="none" strike="noStrike" cap="none">
                    <a:solidFill>
                      <a:schemeClr val="dk1"/>
                    </a:solidFill>
                    <a:latin typeface="Manrope"/>
                    <a:ea typeface="Manrope"/>
                    <a:cs typeface="Manrope"/>
                    <a:sym typeface="Manrope"/>
                  </a:defRPr>
                </a:lvl3pPr>
                <a:lvl4pPr marL="1828800" marR="0" lvl="3" indent="-298450" algn="ctr" rtl="0">
                  <a:lnSpc>
                    <a:spcPct val="100000"/>
                  </a:lnSpc>
                  <a:spcBef>
                    <a:spcPts val="1600"/>
                  </a:spcBef>
                  <a:spcAft>
                    <a:spcPts val="0"/>
                  </a:spcAft>
                  <a:buClr>
                    <a:srgbClr val="E76A28"/>
                  </a:buClr>
                  <a:buSzPts val="1500"/>
                  <a:buFont typeface="Nunito Light" panose="00000400000000000000"/>
                  <a:buChar char="●"/>
                  <a:defRPr sz="1100" b="0" i="0" u="none" strike="noStrike" cap="none">
                    <a:solidFill>
                      <a:schemeClr val="dk1"/>
                    </a:solidFill>
                    <a:latin typeface="Manrope"/>
                    <a:ea typeface="Manrope"/>
                    <a:cs typeface="Manrope"/>
                    <a:sym typeface="Manrope"/>
                  </a:defRPr>
                </a:lvl4pPr>
                <a:lvl5pPr marL="2286000" marR="0" lvl="4" indent="-298450" algn="ctr" rtl="0">
                  <a:lnSpc>
                    <a:spcPct val="100000"/>
                  </a:lnSpc>
                  <a:spcBef>
                    <a:spcPts val="1600"/>
                  </a:spcBef>
                  <a:spcAft>
                    <a:spcPts val="0"/>
                  </a:spcAft>
                  <a:buClr>
                    <a:srgbClr val="E76A28"/>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5pPr>
                <a:lvl6pPr marL="2743200" marR="0" lvl="5" indent="-298450" algn="ctr" rtl="0">
                  <a:lnSpc>
                    <a:spcPct val="100000"/>
                  </a:lnSpc>
                  <a:spcBef>
                    <a:spcPts val="1600"/>
                  </a:spcBef>
                  <a:spcAft>
                    <a:spcPts val="0"/>
                  </a:spcAft>
                  <a:buClr>
                    <a:srgbClr val="999999"/>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6pPr>
                <a:lvl7pPr marL="3200400" marR="0" lvl="6" indent="-298450" algn="ctr" rtl="0">
                  <a:lnSpc>
                    <a:spcPct val="100000"/>
                  </a:lnSpc>
                  <a:spcBef>
                    <a:spcPts val="1600"/>
                  </a:spcBef>
                  <a:spcAft>
                    <a:spcPts val="0"/>
                  </a:spcAft>
                  <a:buClr>
                    <a:srgbClr val="999999"/>
                  </a:buClr>
                  <a:buSzPts val="1300"/>
                  <a:buFont typeface="Nunito Light" panose="00000400000000000000"/>
                  <a:buChar char="●"/>
                  <a:defRPr sz="1100" b="0" i="0" u="none" strike="noStrike" cap="none">
                    <a:solidFill>
                      <a:schemeClr val="dk1"/>
                    </a:solidFill>
                    <a:latin typeface="Manrope"/>
                    <a:ea typeface="Manrope"/>
                    <a:cs typeface="Manrope"/>
                    <a:sym typeface="Manrope"/>
                  </a:defRPr>
                </a:lvl7pPr>
                <a:lvl8pPr marL="3657600" marR="0" lvl="7" indent="-298450" algn="ctr" rtl="0">
                  <a:lnSpc>
                    <a:spcPct val="100000"/>
                  </a:lnSpc>
                  <a:spcBef>
                    <a:spcPts val="1600"/>
                  </a:spcBef>
                  <a:spcAft>
                    <a:spcPts val="0"/>
                  </a:spcAft>
                  <a:buClr>
                    <a:srgbClr val="999999"/>
                  </a:buClr>
                  <a:buSzPts val="1300"/>
                  <a:buFont typeface="Nunito Light" panose="00000400000000000000"/>
                  <a:buChar char="○"/>
                  <a:defRPr sz="1100" b="0" i="0" u="none" strike="noStrike" cap="none">
                    <a:solidFill>
                      <a:schemeClr val="dk1"/>
                    </a:solidFill>
                    <a:latin typeface="Manrope"/>
                    <a:ea typeface="Manrope"/>
                    <a:cs typeface="Manrope"/>
                    <a:sym typeface="Manrope"/>
                  </a:defRPr>
                </a:lvl8pPr>
                <a:lvl9pPr marL="4114800" marR="0" lvl="8" indent="-298450" algn="ctr" rtl="0">
                  <a:lnSpc>
                    <a:spcPct val="100000"/>
                  </a:lnSpc>
                  <a:spcBef>
                    <a:spcPts val="1600"/>
                  </a:spcBef>
                  <a:spcAft>
                    <a:spcPts val="1600"/>
                  </a:spcAft>
                  <a:buClr>
                    <a:srgbClr val="999999"/>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9pPr>
              </a:lstStyle>
              <a:p>
                <a:pPr marL="158750" indent="0">
                  <a:buNone/>
                </a:pPr>
                <a:r>
                  <a:rPr lang="fr-FR" sz="1000" b="1" dirty="0">
                    <a:latin typeface="Sora" pitchFamily="2" charset="0"/>
                    <a:cs typeface="Sora" pitchFamily="2" charset="0"/>
                  </a:rPr>
                  <a:t>Source: </a:t>
                </a:r>
                <a:r>
                  <a:rPr lang="fr-FR" sz="1000" dirty="0">
                    <a:latin typeface="Sora" pitchFamily="2" charset="0"/>
                    <a:cs typeface="Sora" pitchFamily="2" charset="0"/>
                    <a:hlinkClick r:id="rId5"/>
                  </a:rPr>
                  <a:t>https://www.weblineindia.com/blog/why-outsourcing-software-development/</a:t>
                </a:r>
                <a:endParaRPr lang="en-GB" sz="1000" dirty="0">
                  <a:latin typeface="Sora" pitchFamily="2" charset="0"/>
                  <a:cs typeface="Sora" pitchFamily="2" charset="0"/>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000" b="0" dirty="0">
                <a:solidFill>
                  <a:schemeClr val="tx1">
                    <a:lumMod val="95000"/>
                  </a:schemeClr>
                </a:solidFill>
                <a:latin typeface="Sora Medium"/>
                <a:ea typeface="Sora Medium"/>
                <a:cs typeface="Sora Medium"/>
                <a:sym typeface="Sora Medium"/>
              </a:rPr>
              <a:t>Operational Efficiency</a:t>
            </a:r>
            <a:endParaRPr sz="2900" b="0" dirty="0">
              <a:solidFill>
                <a:schemeClr val="tx1">
                  <a:lumMod val="95000"/>
                </a:schemeClr>
              </a:solidFill>
              <a:latin typeface="Sora Medium"/>
              <a:ea typeface="Sora Medium"/>
              <a:cs typeface="Sora Medium"/>
              <a:sym typeface="Sora Medium"/>
            </a:endParaRPr>
          </a:p>
        </p:txBody>
      </p:sp>
      <p:sp>
        <p:nvSpPr>
          <p:cNvPr id="275" name="Google Shape;275;p28"/>
          <p:cNvSpPr txBox="1">
            <a:spLocks noGrp="1"/>
          </p:cNvSpPr>
          <p:nvPr>
            <p:ph type="title" idx="2"/>
          </p:nvPr>
        </p:nvSpPr>
        <p:spPr>
          <a:xfrm>
            <a:off x="700870" y="2053827"/>
            <a:ext cx="3600594" cy="90423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solidFill>
                  <a:srgbClr val="F49A0D"/>
                </a:solidFill>
              </a:rPr>
              <a:t>Time Zone Benefit while Outsourcing Software Development</a:t>
            </a:r>
            <a:endParaRPr lang="en-GB" sz="1800" dirty="0">
              <a:solidFill>
                <a:srgbClr val="F49A0D"/>
              </a:solidFill>
            </a:endParaRPr>
          </a:p>
        </p:txBody>
      </p:sp>
      <p:sp>
        <p:nvSpPr>
          <p:cNvPr id="276" name="Google Shape;276;p28"/>
          <p:cNvSpPr txBox="1">
            <a:spLocks noGrp="1"/>
          </p:cNvSpPr>
          <p:nvPr>
            <p:ph type="subTitle" idx="1"/>
          </p:nvPr>
        </p:nvSpPr>
        <p:spPr>
          <a:xfrm>
            <a:off x="700870" y="3046801"/>
            <a:ext cx="3674254" cy="12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tx1">
                    <a:lumMod val="85000"/>
                  </a:schemeClr>
                </a:solidFill>
                <a:latin typeface="Sora" pitchFamily="2" charset="0"/>
                <a:cs typeface="Sora" pitchFamily="2" charset="0"/>
              </a:rPr>
              <a:t>Utilizing developers from different time zones is one of the advantages of outsourcing. As a result, we can serve our clients from any part of the globe with practically any required overlapping in time.</a:t>
            </a:r>
            <a:endParaRPr lang="en-GB" dirty="0">
              <a:solidFill>
                <a:schemeClr val="tx1">
                  <a:lumMod val="85000"/>
                </a:schemeClr>
              </a:solidFill>
              <a:latin typeface="Sora" pitchFamily="2" charset="0"/>
              <a:cs typeface="Sora" pitchFamily="2" charset="0"/>
            </a:endParaRPr>
          </a:p>
        </p:txBody>
      </p:sp>
      <p:sp>
        <p:nvSpPr>
          <p:cNvPr id="22" name="Google Shape;275;p28">
            <a:extLst>
              <a:ext uri="{FF2B5EF4-FFF2-40B4-BE49-F238E27FC236}">
                <a16:creationId xmlns:a16="http://schemas.microsoft.com/office/drawing/2014/main" id="{C66B9D71-4505-DB38-4CAB-183E10037567}"/>
              </a:ext>
            </a:extLst>
          </p:cNvPr>
          <p:cNvSpPr txBox="1">
            <a:spLocks/>
          </p:cNvSpPr>
          <p:nvPr/>
        </p:nvSpPr>
        <p:spPr>
          <a:xfrm>
            <a:off x="4823462" y="2091927"/>
            <a:ext cx="3636102" cy="57269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Sora Medium"/>
              <a:buNone/>
              <a:defRPr sz="2000" b="0" i="0" u="none" strike="noStrike" cap="none">
                <a:solidFill>
                  <a:schemeClr val="dk1"/>
                </a:solidFill>
                <a:latin typeface="Sora Medium"/>
                <a:ea typeface="Sora Medium"/>
                <a:cs typeface="Sora Medium"/>
                <a:sym typeface="Sora Medium"/>
              </a:defRPr>
            </a:lvl1pPr>
            <a:lvl2pPr marR="0" lvl="1"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2pPr>
            <a:lvl3pPr marR="0" lvl="2"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3pPr>
            <a:lvl4pPr marR="0" lvl="3"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4pPr>
            <a:lvl5pPr marR="0" lvl="4"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5pPr>
            <a:lvl6pPr marR="0" lvl="5"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6pPr>
            <a:lvl7pPr marR="0" lvl="6"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7pPr>
            <a:lvl8pPr marR="0" lvl="7"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8pPr>
            <a:lvl9pPr marR="0" lvl="8"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9pPr>
          </a:lstStyle>
          <a:p>
            <a:r>
              <a:rPr lang="en-US" sz="1800" dirty="0">
                <a:solidFill>
                  <a:srgbClr val="FC70D1"/>
                </a:solidFill>
              </a:rPr>
              <a:t>Improved Communication and Collaboration Tools</a:t>
            </a:r>
            <a:endParaRPr lang="en-GB" sz="1800" dirty="0">
              <a:solidFill>
                <a:srgbClr val="FC70D1"/>
              </a:solidFill>
            </a:endParaRPr>
          </a:p>
        </p:txBody>
      </p:sp>
      <p:sp>
        <p:nvSpPr>
          <p:cNvPr id="23" name="Google Shape;276;p28">
            <a:extLst>
              <a:ext uri="{FF2B5EF4-FFF2-40B4-BE49-F238E27FC236}">
                <a16:creationId xmlns:a16="http://schemas.microsoft.com/office/drawing/2014/main" id="{DF6DFDF7-D4BD-E496-B936-EEA16438C3A7}"/>
              </a:ext>
            </a:extLst>
          </p:cNvPr>
          <p:cNvSpPr txBox="1">
            <a:spLocks/>
          </p:cNvSpPr>
          <p:nvPr/>
        </p:nvSpPr>
        <p:spPr>
          <a:xfrm>
            <a:off x="4857818" y="3046801"/>
            <a:ext cx="3674254" cy="120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1pPr>
            <a:lvl2pPr marL="914400" marR="0" lvl="1" indent="-298450" algn="ctr" rtl="0">
              <a:lnSpc>
                <a:spcPct val="100000"/>
              </a:lnSpc>
              <a:spcBef>
                <a:spcPts val="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2pPr>
            <a:lvl3pPr marL="1371600" marR="0" lvl="2" indent="-298450" algn="ctr" rtl="0">
              <a:lnSpc>
                <a:spcPct val="100000"/>
              </a:lnSpc>
              <a:spcBef>
                <a:spcPts val="160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3pPr>
            <a:lvl4pPr marL="1828800" marR="0" lvl="3" indent="-298450" algn="ctr" rtl="0">
              <a:lnSpc>
                <a:spcPct val="100000"/>
              </a:lnSpc>
              <a:spcBef>
                <a:spcPts val="160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4pPr>
            <a:lvl5pPr marL="2286000" marR="0" lvl="4" indent="-298450" algn="ctr" rtl="0">
              <a:lnSpc>
                <a:spcPct val="100000"/>
              </a:lnSpc>
              <a:spcBef>
                <a:spcPts val="160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5pPr>
            <a:lvl6pPr marL="2743200" marR="0" lvl="5" indent="-298450" algn="ctr" rtl="0">
              <a:lnSpc>
                <a:spcPct val="100000"/>
              </a:lnSpc>
              <a:spcBef>
                <a:spcPts val="160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6pPr>
            <a:lvl7pPr marL="3200400" marR="0" lvl="6" indent="-298450" algn="ctr" rtl="0">
              <a:lnSpc>
                <a:spcPct val="100000"/>
              </a:lnSpc>
              <a:spcBef>
                <a:spcPts val="160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7pPr>
            <a:lvl8pPr marL="3657600" marR="0" lvl="7" indent="-298450" algn="ctr" rtl="0">
              <a:lnSpc>
                <a:spcPct val="100000"/>
              </a:lnSpc>
              <a:spcBef>
                <a:spcPts val="160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8pPr>
            <a:lvl9pPr marL="4114800" marR="0" lvl="8" indent="-298450" algn="ctr" rtl="0">
              <a:lnSpc>
                <a:spcPct val="100000"/>
              </a:lnSpc>
              <a:spcBef>
                <a:spcPts val="1600"/>
              </a:spcBef>
              <a:spcAft>
                <a:spcPts val="1600"/>
              </a:spcAft>
              <a:buClr>
                <a:schemeClr val="dk1"/>
              </a:buClr>
              <a:buSzPts val="1100"/>
              <a:buFont typeface="Manrope"/>
              <a:buNone/>
              <a:defRPr sz="1100" b="0" i="0" u="none" strike="noStrike" cap="none">
                <a:solidFill>
                  <a:schemeClr val="dk1"/>
                </a:solidFill>
                <a:latin typeface="Manrope"/>
                <a:ea typeface="Manrope"/>
                <a:cs typeface="Manrope"/>
                <a:sym typeface="Manrope"/>
              </a:defRPr>
            </a:lvl9pPr>
          </a:lstStyle>
          <a:p>
            <a:pPr marL="0" indent="0"/>
            <a:r>
              <a:rPr lang="en-US" dirty="0">
                <a:solidFill>
                  <a:schemeClr val="tx1">
                    <a:lumMod val="85000"/>
                  </a:schemeClr>
                </a:solidFill>
                <a:latin typeface="Sora" pitchFamily="2" charset="0"/>
                <a:cs typeface="Sora" pitchFamily="2" charset="0"/>
              </a:rPr>
              <a:t>The availability of collaboration tools and effective communication are necessary for successful software development to manage the exchange of information between software engineers and clients.</a:t>
            </a:r>
            <a:endParaRPr lang="en-GB" dirty="0">
              <a:solidFill>
                <a:schemeClr val="tx1">
                  <a:lumMod val="85000"/>
                </a:schemeClr>
              </a:solidFill>
              <a:latin typeface="Sora" pitchFamily="2" charset="0"/>
              <a:cs typeface="Sora" pitchFamily="2" charset="0"/>
            </a:endParaRPr>
          </a:p>
        </p:txBody>
      </p:sp>
      <p:grpSp>
        <p:nvGrpSpPr>
          <p:cNvPr id="19" name="Google Shape;8963;p53">
            <a:extLst>
              <a:ext uri="{FF2B5EF4-FFF2-40B4-BE49-F238E27FC236}">
                <a16:creationId xmlns:a16="http://schemas.microsoft.com/office/drawing/2014/main" id="{45048ED9-B678-9382-CD81-BB6CF69465D3}"/>
              </a:ext>
            </a:extLst>
          </p:cNvPr>
          <p:cNvGrpSpPr/>
          <p:nvPr/>
        </p:nvGrpSpPr>
        <p:grpSpPr>
          <a:xfrm>
            <a:off x="810560" y="1479002"/>
            <a:ext cx="511954" cy="516037"/>
            <a:chOff x="1777925" y="1953700"/>
            <a:chExt cx="294600" cy="296950"/>
          </a:xfrm>
          <a:solidFill>
            <a:srgbClr val="F49A0D"/>
          </a:solidFill>
        </p:grpSpPr>
        <p:sp>
          <p:nvSpPr>
            <p:cNvPr id="20" name="Google Shape;8964;p53">
              <a:extLst>
                <a:ext uri="{FF2B5EF4-FFF2-40B4-BE49-F238E27FC236}">
                  <a16:creationId xmlns:a16="http://schemas.microsoft.com/office/drawing/2014/main" id="{86DF589D-716F-2BB0-6992-00C738D9A956}"/>
                </a:ext>
              </a:extLst>
            </p:cNvPr>
            <p:cNvSpPr/>
            <p:nvPr/>
          </p:nvSpPr>
          <p:spPr>
            <a:xfrm>
              <a:off x="1794450" y="2052125"/>
              <a:ext cx="278075" cy="198525"/>
            </a:xfrm>
            <a:custGeom>
              <a:avLst/>
              <a:gdLst/>
              <a:ahLst/>
              <a:cxnLst/>
              <a:rect l="l" t="t" r="r" b="b"/>
              <a:pathLst>
                <a:path w="11123" h="7941" extrusionOk="0">
                  <a:moveTo>
                    <a:pt x="10545" y="1"/>
                  </a:moveTo>
                  <a:cubicBezTo>
                    <a:pt x="10499" y="1"/>
                    <a:pt x="10449" y="11"/>
                    <a:pt x="10397" y="33"/>
                  </a:cubicBezTo>
                  <a:cubicBezTo>
                    <a:pt x="10208" y="64"/>
                    <a:pt x="10145" y="253"/>
                    <a:pt x="10177" y="474"/>
                  </a:cubicBezTo>
                  <a:cubicBezTo>
                    <a:pt x="10334" y="1009"/>
                    <a:pt x="10460" y="1514"/>
                    <a:pt x="10460" y="1986"/>
                  </a:cubicBezTo>
                  <a:cubicBezTo>
                    <a:pt x="10460" y="4885"/>
                    <a:pt x="8129" y="7247"/>
                    <a:pt x="5199" y="7247"/>
                  </a:cubicBezTo>
                  <a:cubicBezTo>
                    <a:pt x="3561" y="7247"/>
                    <a:pt x="2017" y="6460"/>
                    <a:pt x="1040" y="5137"/>
                  </a:cubicBezTo>
                  <a:lnTo>
                    <a:pt x="1734" y="5137"/>
                  </a:lnTo>
                  <a:cubicBezTo>
                    <a:pt x="1954" y="5137"/>
                    <a:pt x="2112" y="4979"/>
                    <a:pt x="2112" y="4790"/>
                  </a:cubicBezTo>
                  <a:cubicBezTo>
                    <a:pt x="2112" y="4601"/>
                    <a:pt x="1954" y="4444"/>
                    <a:pt x="1734" y="4444"/>
                  </a:cubicBezTo>
                  <a:lnTo>
                    <a:pt x="379" y="4444"/>
                  </a:lnTo>
                  <a:cubicBezTo>
                    <a:pt x="158" y="4444"/>
                    <a:pt x="1" y="4601"/>
                    <a:pt x="1" y="4790"/>
                  </a:cubicBezTo>
                  <a:lnTo>
                    <a:pt x="1" y="6176"/>
                  </a:lnTo>
                  <a:cubicBezTo>
                    <a:pt x="1" y="6365"/>
                    <a:pt x="158" y="6523"/>
                    <a:pt x="379" y="6523"/>
                  </a:cubicBezTo>
                  <a:cubicBezTo>
                    <a:pt x="568" y="6523"/>
                    <a:pt x="725" y="6365"/>
                    <a:pt x="725" y="6176"/>
                  </a:cubicBezTo>
                  <a:lnTo>
                    <a:pt x="725" y="5830"/>
                  </a:lnTo>
                  <a:cubicBezTo>
                    <a:pt x="1860" y="7184"/>
                    <a:pt x="3529" y="7941"/>
                    <a:pt x="5199" y="7941"/>
                  </a:cubicBezTo>
                  <a:cubicBezTo>
                    <a:pt x="8476" y="7941"/>
                    <a:pt x="11122" y="5294"/>
                    <a:pt x="11122" y="2049"/>
                  </a:cubicBezTo>
                  <a:cubicBezTo>
                    <a:pt x="11122" y="1482"/>
                    <a:pt x="11028" y="883"/>
                    <a:pt x="10839" y="253"/>
                  </a:cubicBezTo>
                  <a:cubicBezTo>
                    <a:pt x="10814" y="109"/>
                    <a:pt x="10698" y="1"/>
                    <a:pt x="1054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8965;p53">
              <a:extLst>
                <a:ext uri="{FF2B5EF4-FFF2-40B4-BE49-F238E27FC236}">
                  <a16:creationId xmlns:a16="http://schemas.microsoft.com/office/drawing/2014/main" id="{430B2BD5-95C9-B424-277D-DBE1E8B14A5E}"/>
                </a:ext>
              </a:extLst>
            </p:cNvPr>
            <p:cNvSpPr/>
            <p:nvPr/>
          </p:nvSpPr>
          <p:spPr>
            <a:xfrm>
              <a:off x="1777925" y="1953700"/>
              <a:ext cx="278050" cy="198675"/>
            </a:xfrm>
            <a:custGeom>
              <a:avLst/>
              <a:gdLst/>
              <a:ahLst/>
              <a:cxnLst/>
              <a:rect l="l" t="t" r="r" b="b"/>
              <a:pathLst>
                <a:path w="11122" h="7947" extrusionOk="0">
                  <a:moveTo>
                    <a:pt x="5892" y="0"/>
                  </a:moveTo>
                  <a:cubicBezTo>
                    <a:pt x="2647" y="0"/>
                    <a:pt x="0" y="2615"/>
                    <a:pt x="0" y="5892"/>
                  </a:cubicBezTo>
                  <a:cubicBezTo>
                    <a:pt x="0" y="6459"/>
                    <a:pt x="63" y="7026"/>
                    <a:pt x="284" y="7656"/>
                  </a:cubicBezTo>
                  <a:cubicBezTo>
                    <a:pt x="310" y="7869"/>
                    <a:pt x="450" y="7947"/>
                    <a:pt x="606" y="7947"/>
                  </a:cubicBezTo>
                  <a:cubicBezTo>
                    <a:pt x="635" y="7947"/>
                    <a:pt x="664" y="7944"/>
                    <a:pt x="693" y="7939"/>
                  </a:cubicBezTo>
                  <a:cubicBezTo>
                    <a:pt x="914" y="7908"/>
                    <a:pt x="977" y="7719"/>
                    <a:pt x="945" y="7498"/>
                  </a:cubicBezTo>
                  <a:cubicBezTo>
                    <a:pt x="788" y="6963"/>
                    <a:pt x="662" y="6459"/>
                    <a:pt x="662" y="5923"/>
                  </a:cubicBezTo>
                  <a:cubicBezTo>
                    <a:pt x="662" y="3056"/>
                    <a:pt x="2993" y="693"/>
                    <a:pt x="5923" y="693"/>
                  </a:cubicBezTo>
                  <a:cubicBezTo>
                    <a:pt x="7561" y="693"/>
                    <a:pt x="9105" y="1481"/>
                    <a:pt x="10082" y="2773"/>
                  </a:cubicBezTo>
                  <a:lnTo>
                    <a:pt x="9389" y="2773"/>
                  </a:lnTo>
                  <a:cubicBezTo>
                    <a:pt x="9168" y="2773"/>
                    <a:pt x="9011" y="2930"/>
                    <a:pt x="9011" y="3151"/>
                  </a:cubicBezTo>
                  <a:cubicBezTo>
                    <a:pt x="9011" y="3340"/>
                    <a:pt x="9168" y="3497"/>
                    <a:pt x="9389" y="3497"/>
                  </a:cubicBezTo>
                  <a:lnTo>
                    <a:pt x="10743" y="3497"/>
                  </a:lnTo>
                  <a:cubicBezTo>
                    <a:pt x="10964" y="3497"/>
                    <a:pt x="11121" y="3340"/>
                    <a:pt x="11121" y="3151"/>
                  </a:cubicBezTo>
                  <a:lnTo>
                    <a:pt x="11121" y="1765"/>
                  </a:lnTo>
                  <a:cubicBezTo>
                    <a:pt x="11121" y="1575"/>
                    <a:pt x="10964" y="1418"/>
                    <a:pt x="10743" y="1418"/>
                  </a:cubicBezTo>
                  <a:cubicBezTo>
                    <a:pt x="10554" y="1418"/>
                    <a:pt x="10397" y="1575"/>
                    <a:pt x="10397" y="1765"/>
                  </a:cubicBezTo>
                  <a:lnTo>
                    <a:pt x="10397" y="2111"/>
                  </a:lnTo>
                  <a:cubicBezTo>
                    <a:pt x="9263" y="725"/>
                    <a:pt x="7593" y="0"/>
                    <a:pt x="58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966;p53">
              <a:extLst>
                <a:ext uri="{FF2B5EF4-FFF2-40B4-BE49-F238E27FC236}">
                  <a16:creationId xmlns:a16="http://schemas.microsoft.com/office/drawing/2014/main" id="{F534453E-DF86-CA34-2C0D-F8D66067D1DB}"/>
                </a:ext>
              </a:extLst>
            </p:cNvPr>
            <p:cNvSpPr/>
            <p:nvPr/>
          </p:nvSpPr>
          <p:spPr>
            <a:xfrm>
              <a:off x="1829125" y="2006475"/>
              <a:ext cx="191400" cy="191400"/>
            </a:xfrm>
            <a:custGeom>
              <a:avLst/>
              <a:gdLst/>
              <a:ahLst/>
              <a:cxnLst/>
              <a:rect l="l" t="t" r="r" b="b"/>
              <a:pathLst>
                <a:path w="7656" h="7656" extrusionOk="0">
                  <a:moveTo>
                    <a:pt x="4190" y="693"/>
                  </a:moveTo>
                  <a:cubicBezTo>
                    <a:pt x="4757" y="788"/>
                    <a:pt x="5324" y="1008"/>
                    <a:pt x="5797" y="1386"/>
                  </a:cubicBezTo>
                  <a:lnTo>
                    <a:pt x="5545" y="1607"/>
                  </a:lnTo>
                  <a:cubicBezTo>
                    <a:pt x="5450" y="1733"/>
                    <a:pt x="5450" y="1953"/>
                    <a:pt x="5545" y="2079"/>
                  </a:cubicBezTo>
                  <a:cubicBezTo>
                    <a:pt x="5608" y="2142"/>
                    <a:pt x="5702" y="2174"/>
                    <a:pt x="5793" y="2174"/>
                  </a:cubicBezTo>
                  <a:cubicBezTo>
                    <a:pt x="5884" y="2174"/>
                    <a:pt x="5970" y="2142"/>
                    <a:pt x="6017" y="2079"/>
                  </a:cubicBezTo>
                  <a:lnTo>
                    <a:pt x="6270" y="1859"/>
                  </a:lnTo>
                  <a:cubicBezTo>
                    <a:pt x="6616" y="2268"/>
                    <a:pt x="6868" y="2835"/>
                    <a:pt x="6931" y="3466"/>
                  </a:cubicBezTo>
                  <a:lnTo>
                    <a:pt x="6616" y="3466"/>
                  </a:lnTo>
                  <a:cubicBezTo>
                    <a:pt x="6427" y="3466"/>
                    <a:pt x="6270" y="3623"/>
                    <a:pt x="6270" y="3812"/>
                  </a:cubicBezTo>
                  <a:cubicBezTo>
                    <a:pt x="6270" y="4001"/>
                    <a:pt x="6427" y="4159"/>
                    <a:pt x="6616" y="4159"/>
                  </a:cubicBezTo>
                  <a:lnTo>
                    <a:pt x="6931" y="4159"/>
                  </a:lnTo>
                  <a:cubicBezTo>
                    <a:pt x="6868" y="4757"/>
                    <a:pt x="6616" y="5324"/>
                    <a:pt x="6270" y="5797"/>
                  </a:cubicBezTo>
                  <a:lnTo>
                    <a:pt x="6017" y="5545"/>
                  </a:lnTo>
                  <a:cubicBezTo>
                    <a:pt x="5970" y="5482"/>
                    <a:pt x="5884" y="5450"/>
                    <a:pt x="5793" y="5450"/>
                  </a:cubicBezTo>
                  <a:cubicBezTo>
                    <a:pt x="5702" y="5450"/>
                    <a:pt x="5608" y="5482"/>
                    <a:pt x="5545" y="5545"/>
                  </a:cubicBezTo>
                  <a:cubicBezTo>
                    <a:pt x="5450" y="5671"/>
                    <a:pt x="5450" y="5923"/>
                    <a:pt x="5545" y="6017"/>
                  </a:cubicBezTo>
                  <a:lnTo>
                    <a:pt x="5797" y="6270"/>
                  </a:lnTo>
                  <a:cubicBezTo>
                    <a:pt x="5356" y="6616"/>
                    <a:pt x="4820" y="6837"/>
                    <a:pt x="4190" y="6931"/>
                  </a:cubicBezTo>
                  <a:lnTo>
                    <a:pt x="4190" y="6616"/>
                  </a:lnTo>
                  <a:cubicBezTo>
                    <a:pt x="4190" y="6427"/>
                    <a:pt x="4033" y="6270"/>
                    <a:pt x="3812" y="6270"/>
                  </a:cubicBezTo>
                  <a:cubicBezTo>
                    <a:pt x="3623" y="6270"/>
                    <a:pt x="3466" y="6427"/>
                    <a:pt x="3466" y="6616"/>
                  </a:cubicBezTo>
                  <a:lnTo>
                    <a:pt x="3466" y="6931"/>
                  </a:lnTo>
                  <a:cubicBezTo>
                    <a:pt x="2867" y="6837"/>
                    <a:pt x="2331" y="6616"/>
                    <a:pt x="1859" y="6270"/>
                  </a:cubicBezTo>
                  <a:lnTo>
                    <a:pt x="2079" y="6017"/>
                  </a:lnTo>
                  <a:cubicBezTo>
                    <a:pt x="2205" y="5891"/>
                    <a:pt x="2205" y="5671"/>
                    <a:pt x="2079" y="5545"/>
                  </a:cubicBezTo>
                  <a:cubicBezTo>
                    <a:pt x="2032" y="5482"/>
                    <a:pt x="1945" y="5450"/>
                    <a:pt x="1855" y="5450"/>
                  </a:cubicBezTo>
                  <a:cubicBezTo>
                    <a:pt x="1764" y="5450"/>
                    <a:pt x="1670" y="5482"/>
                    <a:pt x="1607" y="5545"/>
                  </a:cubicBezTo>
                  <a:lnTo>
                    <a:pt x="1386" y="5797"/>
                  </a:lnTo>
                  <a:cubicBezTo>
                    <a:pt x="1040" y="5356"/>
                    <a:pt x="788" y="4789"/>
                    <a:pt x="725" y="4159"/>
                  </a:cubicBezTo>
                  <a:lnTo>
                    <a:pt x="1040" y="4159"/>
                  </a:lnTo>
                  <a:cubicBezTo>
                    <a:pt x="1229" y="4159"/>
                    <a:pt x="1386" y="4001"/>
                    <a:pt x="1386" y="3812"/>
                  </a:cubicBezTo>
                  <a:cubicBezTo>
                    <a:pt x="1386" y="3623"/>
                    <a:pt x="1229" y="3466"/>
                    <a:pt x="1040" y="3466"/>
                  </a:cubicBezTo>
                  <a:lnTo>
                    <a:pt x="725" y="3466"/>
                  </a:lnTo>
                  <a:cubicBezTo>
                    <a:pt x="788" y="2867"/>
                    <a:pt x="1040" y="2331"/>
                    <a:pt x="1386" y="1859"/>
                  </a:cubicBezTo>
                  <a:lnTo>
                    <a:pt x="1607" y="2079"/>
                  </a:lnTo>
                  <a:cubicBezTo>
                    <a:pt x="1701" y="2174"/>
                    <a:pt x="1764" y="2205"/>
                    <a:pt x="1859" y="2205"/>
                  </a:cubicBezTo>
                  <a:cubicBezTo>
                    <a:pt x="1922" y="2205"/>
                    <a:pt x="2048" y="2174"/>
                    <a:pt x="2079" y="2079"/>
                  </a:cubicBezTo>
                  <a:cubicBezTo>
                    <a:pt x="2205" y="1953"/>
                    <a:pt x="2205" y="1733"/>
                    <a:pt x="2079" y="1607"/>
                  </a:cubicBezTo>
                  <a:lnTo>
                    <a:pt x="1859" y="1386"/>
                  </a:lnTo>
                  <a:cubicBezTo>
                    <a:pt x="2300" y="1008"/>
                    <a:pt x="2835" y="788"/>
                    <a:pt x="3466" y="693"/>
                  </a:cubicBezTo>
                  <a:lnTo>
                    <a:pt x="3466" y="1008"/>
                  </a:lnTo>
                  <a:cubicBezTo>
                    <a:pt x="3466" y="1229"/>
                    <a:pt x="3623" y="1386"/>
                    <a:pt x="3812" y="1386"/>
                  </a:cubicBezTo>
                  <a:cubicBezTo>
                    <a:pt x="4033" y="1386"/>
                    <a:pt x="4190" y="1229"/>
                    <a:pt x="4190" y="1008"/>
                  </a:cubicBezTo>
                  <a:lnTo>
                    <a:pt x="4190" y="693"/>
                  </a:lnTo>
                  <a:close/>
                  <a:moveTo>
                    <a:pt x="3812" y="0"/>
                  </a:moveTo>
                  <a:cubicBezTo>
                    <a:pt x="1733" y="0"/>
                    <a:pt x="0" y="1701"/>
                    <a:pt x="0" y="3812"/>
                  </a:cubicBezTo>
                  <a:cubicBezTo>
                    <a:pt x="0" y="5923"/>
                    <a:pt x="1701" y="7656"/>
                    <a:pt x="3812" y="7656"/>
                  </a:cubicBezTo>
                  <a:cubicBezTo>
                    <a:pt x="5923" y="7656"/>
                    <a:pt x="7656" y="5954"/>
                    <a:pt x="7656" y="3812"/>
                  </a:cubicBezTo>
                  <a:cubicBezTo>
                    <a:pt x="7656" y="1733"/>
                    <a:pt x="5954" y="0"/>
                    <a:pt x="381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967;p53">
              <a:extLst>
                <a:ext uri="{FF2B5EF4-FFF2-40B4-BE49-F238E27FC236}">
                  <a16:creationId xmlns:a16="http://schemas.microsoft.com/office/drawing/2014/main" id="{2AE00B5C-455D-566B-57CF-DFBE3FF5AE54}"/>
                </a:ext>
              </a:extLst>
            </p:cNvPr>
            <p:cNvSpPr/>
            <p:nvPr/>
          </p:nvSpPr>
          <p:spPr>
            <a:xfrm>
              <a:off x="1915750" y="2058450"/>
              <a:ext cx="35475" cy="52800"/>
            </a:xfrm>
            <a:custGeom>
              <a:avLst/>
              <a:gdLst/>
              <a:ahLst/>
              <a:cxnLst/>
              <a:rect l="l" t="t" r="r" b="b"/>
              <a:pathLst>
                <a:path w="1419" h="2112" extrusionOk="0">
                  <a:moveTo>
                    <a:pt x="347" y="0"/>
                  </a:moveTo>
                  <a:cubicBezTo>
                    <a:pt x="158" y="0"/>
                    <a:pt x="1" y="158"/>
                    <a:pt x="1" y="378"/>
                  </a:cubicBezTo>
                  <a:lnTo>
                    <a:pt x="1" y="1733"/>
                  </a:lnTo>
                  <a:cubicBezTo>
                    <a:pt x="1" y="1954"/>
                    <a:pt x="158" y="2111"/>
                    <a:pt x="347" y="2111"/>
                  </a:cubicBezTo>
                  <a:lnTo>
                    <a:pt x="1072" y="2111"/>
                  </a:lnTo>
                  <a:cubicBezTo>
                    <a:pt x="1261" y="2111"/>
                    <a:pt x="1418" y="1954"/>
                    <a:pt x="1418" y="1733"/>
                  </a:cubicBezTo>
                  <a:cubicBezTo>
                    <a:pt x="1418" y="1544"/>
                    <a:pt x="1261" y="1387"/>
                    <a:pt x="1072" y="1387"/>
                  </a:cubicBezTo>
                  <a:lnTo>
                    <a:pt x="725" y="1387"/>
                  </a:lnTo>
                  <a:lnTo>
                    <a:pt x="725" y="378"/>
                  </a:lnTo>
                  <a:cubicBezTo>
                    <a:pt x="725" y="158"/>
                    <a:pt x="568" y="0"/>
                    <a:pt x="34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9226;p54">
            <a:extLst>
              <a:ext uri="{FF2B5EF4-FFF2-40B4-BE49-F238E27FC236}">
                <a16:creationId xmlns:a16="http://schemas.microsoft.com/office/drawing/2014/main" id="{5AF2A3F4-B00F-F66E-66A0-712FF08986F8}"/>
              </a:ext>
            </a:extLst>
          </p:cNvPr>
          <p:cNvGrpSpPr/>
          <p:nvPr/>
        </p:nvGrpSpPr>
        <p:grpSpPr>
          <a:xfrm>
            <a:off x="4908618" y="1477552"/>
            <a:ext cx="520391" cy="518935"/>
            <a:chOff x="2821450" y="2957850"/>
            <a:chExt cx="259275" cy="258550"/>
          </a:xfrm>
          <a:solidFill>
            <a:srgbClr val="FC70D1"/>
          </a:solidFill>
        </p:grpSpPr>
        <p:sp>
          <p:nvSpPr>
            <p:cNvPr id="259" name="Google Shape;9227;p54">
              <a:extLst>
                <a:ext uri="{FF2B5EF4-FFF2-40B4-BE49-F238E27FC236}">
                  <a16:creationId xmlns:a16="http://schemas.microsoft.com/office/drawing/2014/main" id="{ED8A8F8A-4A2B-FB84-A4BD-9E5AAEAA968D}"/>
                </a:ext>
              </a:extLst>
            </p:cNvPr>
            <p:cNvSpPr/>
            <p:nvPr/>
          </p:nvSpPr>
          <p:spPr>
            <a:xfrm>
              <a:off x="2821450" y="3080500"/>
              <a:ext cx="259275" cy="135900"/>
            </a:xfrm>
            <a:custGeom>
              <a:avLst/>
              <a:gdLst/>
              <a:ahLst/>
              <a:cxnLst/>
              <a:rect l="l" t="t" r="r" b="b"/>
              <a:pathLst>
                <a:path w="10371" h="5436" extrusionOk="0">
                  <a:moveTo>
                    <a:pt x="2677" y="585"/>
                  </a:moveTo>
                  <a:cubicBezTo>
                    <a:pt x="3151" y="585"/>
                    <a:pt x="3569" y="1004"/>
                    <a:pt x="3569" y="1505"/>
                  </a:cubicBezTo>
                  <a:cubicBezTo>
                    <a:pt x="3569" y="1979"/>
                    <a:pt x="3151" y="2397"/>
                    <a:pt x="2677" y="2397"/>
                  </a:cubicBezTo>
                  <a:cubicBezTo>
                    <a:pt x="2147" y="2397"/>
                    <a:pt x="1757" y="1979"/>
                    <a:pt x="1757" y="1505"/>
                  </a:cubicBezTo>
                  <a:cubicBezTo>
                    <a:pt x="1757" y="1004"/>
                    <a:pt x="2175" y="585"/>
                    <a:pt x="2677" y="585"/>
                  </a:cubicBezTo>
                  <a:close/>
                  <a:moveTo>
                    <a:pt x="7555" y="585"/>
                  </a:moveTo>
                  <a:cubicBezTo>
                    <a:pt x="8029" y="585"/>
                    <a:pt x="8447" y="1004"/>
                    <a:pt x="8447" y="1505"/>
                  </a:cubicBezTo>
                  <a:cubicBezTo>
                    <a:pt x="8447" y="1979"/>
                    <a:pt x="8029" y="2397"/>
                    <a:pt x="7555" y="2397"/>
                  </a:cubicBezTo>
                  <a:cubicBezTo>
                    <a:pt x="7025" y="2397"/>
                    <a:pt x="6635" y="1979"/>
                    <a:pt x="6635" y="1505"/>
                  </a:cubicBezTo>
                  <a:cubicBezTo>
                    <a:pt x="6635" y="1004"/>
                    <a:pt x="7053" y="585"/>
                    <a:pt x="7555" y="585"/>
                  </a:cubicBezTo>
                  <a:close/>
                  <a:moveTo>
                    <a:pt x="2677" y="2983"/>
                  </a:moveTo>
                  <a:cubicBezTo>
                    <a:pt x="3736" y="2983"/>
                    <a:pt x="4628" y="3791"/>
                    <a:pt x="4795" y="4795"/>
                  </a:cubicBezTo>
                  <a:lnTo>
                    <a:pt x="586" y="4795"/>
                  </a:lnTo>
                  <a:cubicBezTo>
                    <a:pt x="698" y="3791"/>
                    <a:pt x="1618" y="2983"/>
                    <a:pt x="2677" y="2983"/>
                  </a:cubicBezTo>
                  <a:close/>
                  <a:moveTo>
                    <a:pt x="7555" y="2983"/>
                  </a:moveTo>
                  <a:cubicBezTo>
                    <a:pt x="8614" y="2983"/>
                    <a:pt x="9506" y="3791"/>
                    <a:pt x="9646" y="4795"/>
                  </a:cubicBezTo>
                  <a:lnTo>
                    <a:pt x="5409" y="4795"/>
                  </a:lnTo>
                  <a:cubicBezTo>
                    <a:pt x="5548" y="3791"/>
                    <a:pt x="6468" y="2983"/>
                    <a:pt x="7555" y="2983"/>
                  </a:cubicBezTo>
                  <a:close/>
                  <a:moveTo>
                    <a:pt x="2733" y="0"/>
                  </a:moveTo>
                  <a:cubicBezTo>
                    <a:pt x="1896" y="0"/>
                    <a:pt x="1227" y="669"/>
                    <a:pt x="1227" y="1505"/>
                  </a:cubicBezTo>
                  <a:cubicBezTo>
                    <a:pt x="1227" y="1951"/>
                    <a:pt x="1395" y="2342"/>
                    <a:pt x="1729" y="2620"/>
                  </a:cubicBezTo>
                  <a:cubicBezTo>
                    <a:pt x="698" y="3039"/>
                    <a:pt x="1" y="4014"/>
                    <a:pt x="1" y="5129"/>
                  </a:cubicBezTo>
                  <a:cubicBezTo>
                    <a:pt x="1" y="5296"/>
                    <a:pt x="140" y="5436"/>
                    <a:pt x="335" y="5436"/>
                  </a:cubicBezTo>
                  <a:lnTo>
                    <a:pt x="10036" y="5436"/>
                  </a:lnTo>
                  <a:cubicBezTo>
                    <a:pt x="10231" y="5436"/>
                    <a:pt x="10370" y="5296"/>
                    <a:pt x="10370" y="5129"/>
                  </a:cubicBezTo>
                  <a:cubicBezTo>
                    <a:pt x="10259" y="3958"/>
                    <a:pt x="9562" y="2983"/>
                    <a:pt x="8559" y="2620"/>
                  </a:cubicBezTo>
                  <a:cubicBezTo>
                    <a:pt x="8865" y="2342"/>
                    <a:pt x="9032" y="1951"/>
                    <a:pt x="9032" y="1505"/>
                  </a:cubicBezTo>
                  <a:cubicBezTo>
                    <a:pt x="9032" y="669"/>
                    <a:pt x="8391" y="0"/>
                    <a:pt x="7555" y="0"/>
                  </a:cubicBezTo>
                  <a:cubicBezTo>
                    <a:pt x="6719" y="0"/>
                    <a:pt x="6050" y="669"/>
                    <a:pt x="6050" y="1505"/>
                  </a:cubicBezTo>
                  <a:cubicBezTo>
                    <a:pt x="6050" y="1951"/>
                    <a:pt x="6217" y="2342"/>
                    <a:pt x="6524" y="2620"/>
                  </a:cubicBezTo>
                  <a:cubicBezTo>
                    <a:pt x="5910" y="2843"/>
                    <a:pt x="5409" y="3317"/>
                    <a:pt x="5130" y="3903"/>
                  </a:cubicBezTo>
                  <a:cubicBezTo>
                    <a:pt x="4823" y="3317"/>
                    <a:pt x="4322" y="2843"/>
                    <a:pt x="3736" y="2620"/>
                  </a:cubicBezTo>
                  <a:cubicBezTo>
                    <a:pt x="4043" y="2342"/>
                    <a:pt x="4238" y="1951"/>
                    <a:pt x="4238" y="1505"/>
                  </a:cubicBezTo>
                  <a:cubicBezTo>
                    <a:pt x="4238" y="669"/>
                    <a:pt x="3569" y="0"/>
                    <a:pt x="273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9228;p54">
              <a:extLst>
                <a:ext uri="{FF2B5EF4-FFF2-40B4-BE49-F238E27FC236}">
                  <a16:creationId xmlns:a16="http://schemas.microsoft.com/office/drawing/2014/main" id="{5B65A43E-BDBD-E5F3-8680-B791139E0280}"/>
                </a:ext>
              </a:extLst>
            </p:cNvPr>
            <p:cNvSpPr/>
            <p:nvPr/>
          </p:nvSpPr>
          <p:spPr>
            <a:xfrm>
              <a:off x="2831900" y="2957850"/>
              <a:ext cx="228625" cy="106350"/>
            </a:xfrm>
            <a:custGeom>
              <a:avLst/>
              <a:gdLst/>
              <a:ahLst/>
              <a:cxnLst/>
              <a:rect l="l" t="t" r="r" b="b"/>
              <a:pathLst>
                <a:path w="9145" h="4254" extrusionOk="0">
                  <a:moveTo>
                    <a:pt x="8336" y="585"/>
                  </a:moveTo>
                  <a:cubicBezTo>
                    <a:pt x="8531" y="585"/>
                    <a:pt x="8642" y="725"/>
                    <a:pt x="8642" y="892"/>
                  </a:cubicBezTo>
                  <a:lnTo>
                    <a:pt x="8642" y="2119"/>
                  </a:lnTo>
                  <a:cubicBezTo>
                    <a:pt x="8642" y="2286"/>
                    <a:pt x="8531" y="2425"/>
                    <a:pt x="8336" y="2425"/>
                  </a:cubicBezTo>
                  <a:lnTo>
                    <a:pt x="7137" y="2425"/>
                  </a:lnTo>
                  <a:cubicBezTo>
                    <a:pt x="6942" y="2425"/>
                    <a:pt x="6803" y="2565"/>
                    <a:pt x="6803" y="2732"/>
                  </a:cubicBezTo>
                  <a:lnTo>
                    <a:pt x="6803" y="3234"/>
                  </a:lnTo>
                  <a:lnTo>
                    <a:pt x="6106" y="2537"/>
                  </a:lnTo>
                  <a:cubicBezTo>
                    <a:pt x="6050" y="2453"/>
                    <a:pt x="5966" y="2425"/>
                    <a:pt x="5911" y="2425"/>
                  </a:cubicBezTo>
                  <a:lnTo>
                    <a:pt x="3430" y="2425"/>
                  </a:lnTo>
                  <a:cubicBezTo>
                    <a:pt x="3346" y="2425"/>
                    <a:pt x="3262" y="2453"/>
                    <a:pt x="3207" y="2537"/>
                  </a:cubicBezTo>
                  <a:lnTo>
                    <a:pt x="2510" y="3234"/>
                  </a:lnTo>
                  <a:lnTo>
                    <a:pt x="2510" y="2732"/>
                  </a:lnTo>
                  <a:cubicBezTo>
                    <a:pt x="2510" y="2565"/>
                    <a:pt x="2370" y="2425"/>
                    <a:pt x="2203" y="2425"/>
                  </a:cubicBezTo>
                  <a:lnTo>
                    <a:pt x="1032" y="2425"/>
                  </a:lnTo>
                  <a:cubicBezTo>
                    <a:pt x="865" y="2425"/>
                    <a:pt x="726" y="2286"/>
                    <a:pt x="726" y="2119"/>
                  </a:cubicBezTo>
                  <a:lnTo>
                    <a:pt x="726" y="892"/>
                  </a:lnTo>
                  <a:cubicBezTo>
                    <a:pt x="726" y="725"/>
                    <a:pt x="865" y="585"/>
                    <a:pt x="1032" y="585"/>
                  </a:cubicBezTo>
                  <a:close/>
                  <a:moveTo>
                    <a:pt x="921" y="0"/>
                  </a:moveTo>
                  <a:cubicBezTo>
                    <a:pt x="447" y="0"/>
                    <a:pt x="1" y="418"/>
                    <a:pt x="1" y="892"/>
                  </a:cubicBezTo>
                  <a:lnTo>
                    <a:pt x="1" y="2119"/>
                  </a:lnTo>
                  <a:cubicBezTo>
                    <a:pt x="1" y="2592"/>
                    <a:pt x="419" y="3011"/>
                    <a:pt x="921" y="3011"/>
                  </a:cubicBezTo>
                  <a:lnTo>
                    <a:pt x="1841" y="3011"/>
                  </a:lnTo>
                  <a:lnTo>
                    <a:pt x="1841" y="3958"/>
                  </a:lnTo>
                  <a:cubicBezTo>
                    <a:pt x="1924" y="4098"/>
                    <a:pt x="2008" y="4209"/>
                    <a:pt x="2120" y="4237"/>
                  </a:cubicBezTo>
                  <a:cubicBezTo>
                    <a:pt x="2150" y="4247"/>
                    <a:pt x="2188" y="4254"/>
                    <a:pt x="2228" y="4254"/>
                  </a:cubicBezTo>
                  <a:cubicBezTo>
                    <a:pt x="2298" y="4254"/>
                    <a:pt x="2373" y="4234"/>
                    <a:pt x="2426" y="4181"/>
                  </a:cubicBezTo>
                  <a:lnTo>
                    <a:pt x="3541" y="3011"/>
                  </a:lnTo>
                  <a:lnTo>
                    <a:pt x="5743" y="3011"/>
                  </a:lnTo>
                  <a:lnTo>
                    <a:pt x="6830" y="4181"/>
                  </a:lnTo>
                  <a:cubicBezTo>
                    <a:pt x="6883" y="4234"/>
                    <a:pt x="6959" y="4254"/>
                    <a:pt x="7035" y="4254"/>
                  </a:cubicBezTo>
                  <a:cubicBezTo>
                    <a:pt x="7080" y="4254"/>
                    <a:pt x="7124" y="4247"/>
                    <a:pt x="7165" y="4237"/>
                  </a:cubicBezTo>
                  <a:cubicBezTo>
                    <a:pt x="7249" y="4209"/>
                    <a:pt x="7332" y="4070"/>
                    <a:pt x="7332" y="3958"/>
                  </a:cubicBezTo>
                  <a:lnTo>
                    <a:pt x="7332" y="3011"/>
                  </a:lnTo>
                  <a:lnTo>
                    <a:pt x="8224" y="3011"/>
                  </a:lnTo>
                  <a:cubicBezTo>
                    <a:pt x="8726" y="3011"/>
                    <a:pt x="9144" y="2592"/>
                    <a:pt x="9144" y="2119"/>
                  </a:cubicBezTo>
                  <a:lnTo>
                    <a:pt x="9144" y="892"/>
                  </a:lnTo>
                  <a:cubicBezTo>
                    <a:pt x="9144" y="418"/>
                    <a:pt x="8726" y="0"/>
                    <a:pt x="822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9229;p54">
              <a:extLst>
                <a:ext uri="{FF2B5EF4-FFF2-40B4-BE49-F238E27FC236}">
                  <a16:creationId xmlns:a16="http://schemas.microsoft.com/office/drawing/2014/main" id="{1C26CCDC-F659-A7CA-1DFF-BD877375BF86}"/>
                </a:ext>
              </a:extLst>
            </p:cNvPr>
            <p:cNvSpPr/>
            <p:nvPr/>
          </p:nvSpPr>
          <p:spPr>
            <a:xfrm>
              <a:off x="3024600" y="2966925"/>
              <a:ext cx="29875" cy="58497"/>
            </a:xfrm>
            <a:custGeom>
              <a:avLst/>
              <a:gdLst/>
              <a:ahLst/>
              <a:cxnLst/>
              <a:rect l="l" t="t" r="r" b="b"/>
              <a:pathLst>
                <a:path w="1195" h="2376" extrusionOk="0">
                  <a:moveTo>
                    <a:pt x="159" y="2269"/>
                  </a:moveTo>
                  <a:cubicBezTo>
                    <a:pt x="131" y="2225"/>
                    <a:pt x="349" y="2178"/>
                    <a:pt x="444" y="2102"/>
                  </a:cubicBezTo>
                  <a:cubicBezTo>
                    <a:pt x="539" y="2027"/>
                    <a:pt x="682" y="2090"/>
                    <a:pt x="730" y="1816"/>
                  </a:cubicBezTo>
                  <a:cubicBezTo>
                    <a:pt x="778" y="1542"/>
                    <a:pt x="774" y="725"/>
                    <a:pt x="730" y="459"/>
                  </a:cubicBezTo>
                  <a:cubicBezTo>
                    <a:pt x="686" y="193"/>
                    <a:pt x="587" y="273"/>
                    <a:pt x="468" y="221"/>
                  </a:cubicBezTo>
                  <a:cubicBezTo>
                    <a:pt x="349" y="169"/>
                    <a:pt x="-16" y="185"/>
                    <a:pt x="16" y="149"/>
                  </a:cubicBezTo>
                  <a:cubicBezTo>
                    <a:pt x="48" y="113"/>
                    <a:pt x="473" y="-21"/>
                    <a:pt x="659" y="7"/>
                  </a:cubicBezTo>
                  <a:cubicBezTo>
                    <a:pt x="846" y="35"/>
                    <a:pt x="1048" y="54"/>
                    <a:pt x="1135" y="316"/>
                  </a:cubicBezTo>
                  <a:cubicBezTo>
                    <a:pt x="1222" y="578"/>
                    <a:pt x="1183" y="1276"/>
                    <a:pt x="1183" y="1578"/>
                  </a:cubicBezTo>
                  <a:cubicBezTo>
                    <a:pt x="1183" y="1880"/>
                    <a:pt x="1230" y="1995"/>
                    <a:pt x="1135" y="2126"/>
                  </a:cubicBezTo>
                  <a:cubicBezTo>
                    <a:pt x="1040" y="2257"/>
                    <a:pt x="774" y="2340"/>
                    <a:pt x="611" y="2364"/>
                  </a:cubicBezTo>
                  <a:cubicBezTo>
                    <a:pt x="448" y="2388"/>
                    <a:pt x="187" y="2313"/>
                    <a:pt x="159" y="2269"/>
                  </a:cubicBezTo>
                  <a:close/>
                </a:path>
              </a:pathLst>
            </a:custGeom>
            <a:grpFill/>
            <a:ln>
              <a:noFill/>
            </a:ln>
          </p:spPr>
          <p:txBody>
            <a:bodyPr/>
            <a:lstStyle/>
            <a:p>
              <a:endParaRPr lang="en-US"/>
            </a:p>
          </p:txBody>
        </p:sp>
      </p:grpSp>
      <p:grpSp>
        <p:nvGrpSpPr>
          <p:cNvPr id="2" name="Group 1">
            <a:extLst>
              <a:ext uri="{FF2B5EF4-FFF2-40B4-BE49-F238E27FC236}">
                <a16:creationId xmlns:a16="http://schemas.microsoft.com/office/drawing/2014/main" id="{2CF7A9C2-54B5-57BC-CC67-26EDC43F9612}"/>
              </a:ext>
            </a:extLst>
          </p:cNvPr>
          <p:cNvGrpSpPr/>
          <p:nvPr/>
        </p:nvGrpSpPr>
        <p:grpSpPr>
          <a:xfrm>
            <a:off x="-133350" y="4697400"/>
            <a:ext cx="9410700" cy="446099"/>
            <a:chOff x="-133350" y="4697400"/>
            <a:chExt cx="9410700" cy="446099"/>
          </a:xfrm>
        </p:grpSpPr>
        <p:sp>
          <p:nvSpPr>
            <p:cNvPr id="3" name="Rectangle 2">
              <a:extLst>
                <a:ext uri="{FF2B5EF4-FFF2-40B4-BE49-F238E27FC236}">
                  <a16:creationId xmlns:a16="http://schemas.microsoft.com/office/drawing/2014/main" id="{F80B71FA-6CEB-7122-BA73-A306C9058822}"/>
                </a:ext>
              </a:extLst>
            </p:cNvPr>
            <p:cNvSpPr/>
            <p:nvPr/>
          </p:nvSpPr>
          <p:spPr>
            <a:xfrm>
              <a:off x="-133350" y="4697400"/>
              <a:ext cx="9410700" cy="446099"/>
            </a:xfrm>
            <a:prstGeom prst="rect">
              <a:avLst/>
            </a:prstGeom>
            <a:solidFill>
              <a:schemeClr val="bg1">
                <a:lumMod val="90000"/>
                <a:lumOff val="10000"/>
              </a:schemeClr>
            </a:solidFill>
            <a:ln w="127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A1B9615B-C9A2-1969-658A-7CD1E181C723}"/>
                </a:ext>
              </a:extLst>
            </p:cNvPr>
            <p:cNvGrpSpPr/>
            <p:nvPr/>
          </p:nvGrpSpPr>
          <p:grpSpPr>
            <a:xfrm>
              <a:off x="-22860" y="4749899"/>
              <a:ext cx="8913461" cy="341100"/>
              <a:chOff x="-22860" y="4697401"/>
              <a:chExt cx="8913461" cy="341100"/>
            </a:xfrm>
          </p:grpSpPr>
          <p:pic>
            <p:nvPicPr>
              <p:cNvPr id="5" name="Graphic 4">
                <a:extLst>
                  <a:ext uri="{FF2B5EF4-FFF2-40B4-BE49-F238E27FC236}">
                    <a16:creationId xmlns:a16="http://schemas.microsoft.com/office/drawing/2014/main" id="{4FC8C66D-8E08-C744-E9F8-A68B1A04F5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26477" y="4745816"/>
                <a:ext cx="1564124" cy="244271"/>
              </a:xfrm>
              <a:prstGeom prst="rect">
                <a:avLst/>
              </a:prstGeom>
            </p:spPr>
          </p:pic>
          <p:sp>
            <p:nvSpPr>
              <p:cNvPr id="6" name="Google Shape;322;p33">
                <a:extLst>
                  <a:ext uri="{FF2B5EF4-FFF2-40B4-BE49-F238E27FC236}">
                    <a16:creationId xmlns:a16="http://schemas.microsoft.com/office/drawing/2014/main" id="{39E5CD2A-E750-0781-B0A5-16E25A1EA594}"/>
                  </a:ext>
                </a:extLst>
              </p:cNvPr>
              <p:cNvSpPr txBox="1">
                <a:spLocks/>
              </p:cNvSpPr>
              <p:nvPr/>
            </p:nvSpPr>
            <p:spPr>
              <a:xfrm>
                <a:off x="-22860" y="4697401"/>
                <a:ext cx="6787396" cy="341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Manrope Light"/>
                  <a:buChar char="●"/>
                  <a:defRPr sz="1100" b="0" i="0" u="none" strike="noStrike" cap="none">
                    <a:solidFill>
                      <a:schemeClr val="dk1"/>
                    </a:solidFill>
                    <a:latin typeface="Manrope"/>
                    <a:ea typeface="Manrope"/>
                    <a:cs typeface="Manrope"/>
                    <a:sym typeface="Manrope"/>
                  </a:defRPr>
                </a:lvl1pPr>
                <a:lvl2pPr marL="914400" marR="0" lvl="1" indent="-298450" algn="ctr" rtl="0">
                  <a:lnSpc>
                    <a:spcPct val="100000"/>
                  </a:lnSpc>
                  <a:spcBef>
                    <a:spcPts val="1000"/>
                  </a:spcBef>
                  <a:spcAft>
                    <a:spcPts val="0"/>
                  </a:spcAft>
                  <a:buClr>
                    <a:srgbClr val="E76A28"/>
                  </a:buClr>
                  <a:buSzPts val="1600"/>
                  <a:buFont typeface="Nunito Light" panose="00000400000000000000"/>
                  <a:buChar char="○"/>
                  <a:defRPr sz="1100" b="0" i="0" u="none" strike="noStrike" cap="none">
                    <a:solidFill>
                      <a:schemeClr val="dk1"/>
                    </a:solidFill>
                    <a:latin typeface="Manrope"/>
                    <a:ea typeface="Manrope"/>
                    <a:cs typeface="Manrope"/>
                    <a:sym typeface="Manrope"/>
                  </a:defRPr>
                </a:lvl2pPr>
                <a:lvl3pPr marL="1371600" marR="0" lvl="2" indent="-298450" algn="ctr" rtl="0">
                  <a:lnSpc>
                    <a:spcPct val="100000"/>
                  </a:lnSpc>
                  <a:spcBef>
                    <a:spcPts val="1600"/>
                  </a:spcBef>
                  <a:spcAft>
                    <a:spcPts val="0"/>
                  </a:spcAft>
                  <a:buClr>
                    <a:srgbClr val="E76A28"/>
                  </a:buClr>
                  <a:buSzPts val="1500"/>
                  <a:buFont typeface="Nunito Light" panose="00000400000000000000"/>
                  <a:buChar char="■"/>
                  <a:defRPr sz="1100" b="0" i="0" u="none" strike="noStrike" cap="none">
                    <a:solidFill>
                      <a:schemeClr val="dk1"/>
                    </a:solidFill>
                    <a:latin typeface="Manrope"/>
                    <a:ea typeface="Manrope"/>
                    <a:cs typeface="Manrope"/>
                    <a:sym typeface="Manrope"/>
                  </a:defRPr>
                </a:lvl3pPr>
                <a:lvl4pPr marL="1828800" marR="0" lvl="3" indent="-298450" algn="ctr" rtl="0">
                  <a:lnSpc>
                    <a:spcPct val="100000"/>
                  </a:lnSpc>
                  <a:spcBef>
                    <a:spcPts val="1600"/>
                  </a:spcBef>
                  <a:spcAft>
                    <a:spcPts val="0"/>
                  </a:spcAft>
                  <a:buClr>
                    <a:srgbClr val="E76A28"/>
                  </a:buClr>
                  <a:buSzPts val="1500"/>
                  <a:buFont typeface="Nunito Light" panose="00000400000000000000"/>
                  <a:buChar char="●"/>
                  <a:defRPr sz="1100" b="0" i="0" u="none" strike="noStrike" cap="none">
                    <a:solidFill>
                      <a:schemeClr val="dk1"/>
                    </a:solidFill>
                    <a:latin typeface="Manrope"/>
                    <a:ea typeface="Manrope"/>
                    <a:cs typeface="Manrope"/>
                    <a:sym typeface="Manrope"/>
                  </a:defRPr>
                </a:lvl4pPr>
                <a:lvl5pPr marL="2286000" marR="0" lvl="4" indent="-298450" algn="ctr" rtl="0">
                  <a:lnSpc>
                    <a:spcPct val="100000"/>
                  </a:lnSpc>
                  <a:spcBef>
                    <a:spcPts val="1600"/>
                  </a:spcBef>
                  <a:spcAft>
                    <a:spcPts val="0"/>
                  </a:spcAft>
                  <a:buClr>
                    <a:srgbClr val="E76A28"/>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5pPr>
                <a:lvl6pPr marL="2743200" marR="0" lvl="5" indent="-298450" algn="ctr" rtl="0">
                  <a:lnSpc>
                    <a:spcPct val="100000"/>
                  </a:lnSpc>
                  <a:spcBef>
                    <a:spcPts val="1600"/>
                  </a:spcBef>
                  <a:spcAft>
                    <a:spcPts val="0"/>
                  </a:spcAft>
                  <a:buClr>
                    <a:srgbClr val="999999"/>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6pPr>
                <a:lvl7pPr marL="3200400" marR="0" lvl="6" indent="-298450" algn="ctr" rtl="0">
                  <a:lnSpc>
                    <a:spcPct val="100000"/>
                  </a:lnSpc>
                  <a:spcBef>
                    <a:spcPts val="1600"/>
                  </a:spcBef>
                  <a:spcAft>
                    <a:spcPts val="0"/>
                  </a:spcAft>
                  <a:buClr>
                    <a:srgbClr val="999999"/>
                  </a:buClr>
                  <a:buSzPts val="1300"/>
                  <a:buFont typeface="Nunito Light" panose="00000400000000000000"/>
                  <a:buChar char="●"/>
                  <a:defRPr sz="1100" b="0" i="0" u="none" strike="noStrike" cap="none">
                    <a:solidFill>
                      <a:schemeClr val="dk1"/>
                    </a:solidFill>
                    <a:latin typeface="Manrope"/>
                    <a:ea typeface="Manrope"/>
                    <a:cs typeface="Manrope"/>
                    <a:sym typeface="Manrope"/>
                  </a:defRPr>
                </a:lvl7pPr>
                <a:lvl8pPr marL="3657600" marR="0" lvl="7" indent="-298450" algn="ctr" rtl="0">
                  <a:lnSpc>
                    <a:spcPct val="100000"/>
                  </a:lnSpc>
                  <a:spcBef>
                    <a:spcPts val="1600"/>
                  </a:spcBef>
                  <a:spcAft>
                    <a:spcPts val="0"/>
                  </a:spcAft>
                  <a:buClr>
                    <a:srgbClr val="999999"/>
                  </a:buClr>
                  <a:buSzPts val="1300"/>
                  <a:buFont typeface="Nunito Light" panose="00000400000000000000"/>
                  <a:buChar char="○"/>
                  <a:defRPr sz="1100" b="0" i="0" u="none" strike="noStrike" cap="none">
                    <a:solidFill>
                      <a:schemeClr val="dk1"/>
                    </a:solidFill>
                    <a:latin typeface="Manrope"/>
                    <a:ea typeface="Manrope"/>
                    <a:cs typeface="Manrope"/>
                    <a:sym typeface="Manrope"/>
                  </a:defRPr>
                </a:lvl8pPr>
                <a:lvl9pPr marL="4114800" marR="0" lvl="8" indent="-298450" algn="ctr" rtl="0">
                  <a:lnSpc>
                    <a:spcPct val="100000"/>
                  </a:lnSpc>
                  <a:spcBef>
                    <a:spcPts val="1600"/>
                  </a:spcBef>
                  <a:spcAft>
                    <a:spcPts val="1600"/>
                  </a:spcAft>
                  <a:buClr>
                    <a:srgbClr val="999999"/>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9pPr>
              </a:lstStyle>
              <a:p>
                <a:pPr marL="158750" indent="0">
                  <a:buNone/>
                </a:pPr>
                <a:r>
                  <a:rPr lang="fr-FR" sz="1000" b="1" dirty="0">
                    <a:latin typeface="Sora" pitchFamily="2" charset="0"/>
                    <a:cs typeface="Sora" pitchFamily="2" charset="0"/>
                  </a:rPr>
                  <a:t>Source: </a:t>
                </a:r>
                <a:r>
                  <a:rPr lang="fr-FR" sz="1000" dirty="0">
                    <a:latin typeface="Sora" pitchFamily="2" charset="0"/>
                    <a:cs typeface="Sora" pitchFamily="2" charset="0"/>
                    <a:hlinkClick r:id="rId5"/>
                  </a:rPr>
                  <a:t>https://www.weblineindia.com/blog/why-outsourcing-software-development/</a:t>
                </a:r>
                <a:endParaRPr lang="en-GB" sz="1000" dirty="0">
                  <a:latin typeface="Sora" pitchFamily="2" charset="0"/>
                  <a:cs typeface="Sora" pitchFamily="2" charset="0"/>
                </a:endParaRPr>
              </a:p>
            </p:txBody>
          </p:sp>
        </p:grpSp>
      </p:grpSp>
    </p:spTree>
    <p:extLst>
      <p:ext uri="{BB962C8B-B14F-4D97-AF65-F5344CB8AC3E}">
        <p14:creationId xmlns:p14="http://schemas.microsoft.com/office/powerpoint/2010/main" val="251400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p33"/>
          <p:cNvSpPr txBox="1">
            <a:spLocks noGrp="1"/>
          </p:cNvSpPr>
          <p:nvPr>
            <p:ph type="title"/>
          </p:nvPr>
        </p:nvSpPr>
        <p:spPr>
          <a:xfrm>
            <a:off x="3573363" y="183744"/>
            <a:ext cx="4535176" cy="1046410"/>
          </a:xfrm>
          <a:prstGeom prst="rect">
            <a:avLst/>
          </a:prstGeom>
        </p:spPr>
        <p:txBody>
          <a:bodyPr spcFirstLastPara="1" wrap="square" lIns="91425" tIns="91425" rIns="91425" bIns="91425" anchor="t" anchorCtr="0">
            <a:spAutoFit/>
          </a:bodyPr>
          <a:lstStyle/>
          <a:p>
            <a:pPr marL="0" lvl="0" indent="0" algn="l" rtl="0">
              <a:spcBef>
                <a:spcPts val="0"/>
              </a:spcBef>
              <a:spcAft>
                <a:spcPts val="0"/>
              </a:spcAft>
              <a:buNone/>
            </a:pPr>
            <a:r>
              <a:rPr lang="en-GB" sz="2800" dirty="0"/>
              <a:t>Risk Management and Quality</a:t>
            </a:r>
          </a:p>
        </p:txBody>
      </p:sp>
      <p:sp>
        <p:nvSpPr>
          <p:cNvPr id="322" name="Google Shape;322;p33"/>
          <p:cNvSpPr txBox="1">
            <a:spLocks noGrp="1"/>
          </p:cNvSpPr>
          <p:nvPr>
            <p:ph type="subTitle" idx="1"/>
          </p:nvPr>
        </p:nvSpPr>
        <p:spPr>
          <a:xfrm>
            <a:off x="3598859" y="1289580"/>
            <a:ext cx="4060200" cy="3411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US" sz="1200" b="1" dirty="0">
                <a:solidFill>
                  <a:schemeClr val="tx1">
                    <a:lumMod val="95000"/>
                  </a:schemeClr>
                </a:solidFill>
                <a:latin typeface="Sora" pitchFamily="2" charset="0"/>
                <a:cs typeface="Sora" pitchFamily="2" charset="0"/>
              </a:rPr>
              <a:t>Quality Control and Risk Reduction</a:t>
            </a:r>
            <a:endParaRPr lang="en-GB" sz="1200" b="1" dirty="0">
              <a:solidFill>
                <a:schemeClr val="tx1">
                  <a:lumMod val="95000"/>
                </a:schemeClr>
              </a:solidFill>
              <a:latin typeface="Sora" pitchFamily="2" charset="0"/>
              <a:cs typeface="Sora" pitchFamily="2" charset="0"/>
            </a:endParaRPr>
          </a:p>
        </p:txBody>
      </p:sp>
      <p:sp>
        <p:nvSpPr>
          <p:cNvPr id="2" name="Google Shape;322;p33">
            <a:extLst>
              <a:ext uri="{FF2B5EF4-FFF2-40B4-BE49-F238E27FC236}">
                <a16:creationId xmlns:a16="http://schemas.microsoft.com/office/drawing/2014/main" id="{832B3384-A4A6-58DB-831C-816BE815AC35}"/>
              </a:ext>
            </a:extLst>
          </p:cNvPr>
          <p:cNvSpPr txBox="1">
            <a:spLocks/>
          </p:cNvSpPr>
          <p:nvPr/>
        </p:nvSpPr>
        <p:spPr>
          <a:xfrm>
            <a:off x="3598859" y="2345054"/>
            <a:ext cx="4458976" cy="341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Manrope Light"/>
              <a:buChar char="●"/>
              <a:defRPr sz="1100" b="0" i="0" u="none" strike="noStrike" cap="none">
                <a:solidFill>
                  <a:schemeClr val="dk1"/>
                </a:solidFill>
                <a:latin typeface="Manrope"/>
                <a:ea typeface="Manrope"/>
                <a:cs typeface="Manrope"/>
                <a:sym typeface="Manrope"/>
              </a:defRPr>
            </a:lvl1pPr>
            <a:lvl2pPr marL="914400" marR="0" lvl="1" indent="-298450" algn="ctr" rtl="0">
              <a:lnSpc>
                <a:spcPct val="100000"/>
              </a:lnSpc>
              <a:spcBef>
                <a:spcPts val="1000"/>
              </a:spcBef>
              <a:spcAft>
                <a:spcPts val="0"/>
              </a:spcAft>
              <a:buClr>
                <a:srgbClr val="E76A28"/>
              </a:buClr>
              <a:buSzPts val="1600"/>
              <a:buFont typeface="Nunito Light" panose="00000400000000000000"/>
              <a:buChar char="○"/>
              <a:defRPr sz="1100" b="0" i="0" u="none" strike="noStrike" cap="none">
                <a:solidFill>
                  <a:schemeClr val="dk1"/>
                </a:solidFill>
                <a:latin typeface="Manrope"/>
                <a:ea typeface="Manrope"/>
                <a:cs typeface="Manrope"/>
                <a:sym typeface="Manrope"/>
              </a:defRPr>
            </a:lvl2pPr>
            <a:lvl3pPr marL="1371600" marR="0" lvl="2" indent="-298450" algn="ctr" rtl="0">
              <a:lnSpc>
                <a:spcPct val="100000"/>
              </a:lnSpc>
              <a:spcBef>
                <a:spcPts val="1600"/>
              </a:spcBef>
              <a:spcAft>
                <a:spcPts val="0"/>
              </a:spcAft>
              <a:buClr>
                <a:srgbClr val="E76A28"/>
              </a:buClr>
              <a:buSzPts val="1500"/>
              <a:buFont typeface="Nunito Light" panose="00000400000000000000"/>
              <a:buChar char="■"/>
              <a:defRPr sz="1100" b="0" i="0" u="none" strike="noStrike" cap="none">
                <a:solidFill>
                  <a:schemeClr val="dk1"/>
                </a:solidFill>
                <a:latin typeface="Manrope"/>
                <a:ea typeface="Manrope"/>
                <a:cs typeface="Manrope"/>
                <a:sym typeface="Manrope"/>
              </a:defRPr>
            </a:lvl3pPr>
            <a:lvl4pPr marL="1828800" marR="0" lvl="3" indent="-298450" algn="ctr" rtl="0">
              <a:lnSpc>
                <a:spcPct val="100000"/>
              </a:lnSpc>
              <a:spcBef>
                <a:spcPts val="1600"/>
              </a:spcBef>
              <a:spcAft>
                <a:spcPts val="0"/>
              </a:spcAft>
              <a:buClr>
                <a:srgbClr val="E76A28"/>
              </a:buClr>
              <a:buSzPts val="1500"/>
              <a:buFont typeface="Nunito Light" panose="00000400000000000000"/>
              <a:buChar char="●"/>
              <a:defRPr sz="1100" b="0" i="0" u="none" strike="noStrike" cap="none">
                <a:solidFill>
                  <a:schemeClr val="dk1"/>
                </a:solidFill>
                <a:latin typeface="Manrope"/>
                <a:ea typeface="Manrope"/>
                <a:cs typeface="Manrope"/>
                <a:sym typeface="Manrope"/>
              </a:defRPr>
            </a:lvl4pPr>
            <a:lvl5pPr marL="2286000" marR="0" lvl="4" indent="-298450" algn="ctr" rtl="0">
              <a:lnSpc>
                <a:spcPct val="100000"/>
              </a:lnSpc>
              <a:spcBef>
                <a:spcPts val="1600"/>
              </a:spcBef>
              <a:spcAft>
                <a:spcPts val="0"/>
              </a:spcAft>
              <a:buClr>
                <a:srgbClr val="E76A28"/>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5pPr>
            <a:lvl6pPr marL="2743200" marR="0" lvl="5" indent="-298450" algn="ctr" rtl="0">
              <a:lnSpc>
                <a:spcPct val="100000"/>
              </a:lnSpc>
              <a:spcBef>
                <a:spcPts val="1600"/>
              </a:spcBef>
              <a:spcAft>
                <a:spcPts val="0"/>
              </a:spcAft>
              <a:buClr>
                <a:srgbClr val="999999"/>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6pPr>
            <a:lvl7pPr marL="3200400" marR="0" lvl="6" indent="-298450" algn="ctr" rtl="0">
              <a:lnSpc>
                <a:spcPct val="100000"/>
              </a:lnSpc>
              <a:spcBef>
                <a:spcPts val="1600"/>
              </a:spcBef>
              <a:spcAft>
                <a:spcPts val="0"/>
              </a:spcAft>
              <a:buClr>
                <a:srgbClr val="999999"/>
              </a:buClr>
              <a:buSzPts val="1300"/>
              <a:buFont typeface="Nunito Light" panose="00000400000000000000"/>
              <a:buChar char="●"/>
              <a:defRPr sz="1100" b="0" i="0" u="none" strike="noStrike" cap="none">
                <a:solidFill>
                  <a:schemeClr val="dk1"/>
                </a:solidFill>
                <a:latin typeface="Manrope"/>
                <a:ea typeface="Manrope"/>
                <a:cs typeface="Manrope"/>
                <a:sym typeface="Manrope"/>
              </a:defRPr>
            </a:lvl7pPr>
            <a:lvl8pPr marL="3657600" marR="0" lvl="7" indent="-298450" algn="ctr" rtl="0">
              <a:lnSpc>
                <a:spcPct val="100000"/>
              </a:lnSpc>
              <a:spcBef>
                <a:spcPts val="1600"/>
              </a:spcBef>
              <a:spcAft>
                <a:spcPts val="0"/>
              </a:spcAft>
              <a:buClr>
                <a:srgbClr val="999999"/>
              </a:buClr>
              <a:buSzPts val="1300"/>
              <a:buFont typeface="Nunito Light" panose="00000400000000000000"/>
              <a:buChar char="○"/>
              <a:defRPr sz="1100" b="0" i="0" u="none" strike="noStrike" cap="none">
                <a:solidFill>
                  <a:schemeClr val="dk1"/>
                </a:solidFill>
                <a:latin typeface="Manrope"/>
                <a:ea typeface="Manrope"/>
                <a:cs typeface="Manrope"/>
                <a:sym typeface="Manrope"/>
              </a:defRPr>
            </a:lvl8pPr>
            <a:lvl9pPr marL="4114800" marR="0" lvl="8" indent="-298450" algn="ctr" rtl="0">
              <a:lnSpc>
                <a:spcPct val="100000"/>
              </a:lnSpc>
              <a:spcBef>
                <a:spcPts val="1600"/>
              </a:spcBef>
              <a:spcAft>
                <a:spcPts val="1600"/>
              </a:spcAft>
              <a:buClr>
                <a:srgbClr val="999999"/>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9pPr>
          </a:lstStyle>
          <a:p>
            <a:r>
              <a:rPr lang="en-US" sz="1200" b="1" dirty="0">
                <a:solidFill>
                  <a:schemeClr val="tx1"/>
                </a:solidFill>
                <a:latin typeface="Sora" pitchFamily="2" charset="0"/>
                <a:cs typeface="Sora" pitchFamily="2" charset="0"/>
              </a:rPr>
              <a:t>Social responsibility and ethical considerations</a:t>
            </a:r>
            <a:endParaRPr lang="en-GB" sz="1200" b="1" dirty="0">
              <a:solidFill>
                <a:schemeClr val="tx1"/>
              </a:solidFill>
              <a:latin typeface="Sora" pitchFamily="2" charset="0"/>
              <a:cs typeface="Sora" pitchFamily="2" charset="0"/>
            </a:endParaRPr>
          </a:p>
        </p:txBody>
      </p:sp>
      <p:sp>
        <p:nvSpPr>
          <p:cNvPr id="3" name="Google Shape;322;p33">
            <a:extLst>
              <a:ext uri="{FF2B5EF4-FFF2-40B4-BE49-F238E27FC236}">
                <a16:creationId xmlns:a16="http://schemas.microsoft.com/office/drawing/2014/main" id="{B35A1CD2-710C-5284-A668-8482E71441AB}"/>
              </a:ext>
            </a:extLst>
          </p:cNvPr>
          <p:cNvSpPr txBox="1">
            <a:spLocks/>
          </p:cNvSpPr>
          <p:nvPr/>
        </p:nvSpPr>
        <p:spPr>
          <a:xfrm>
            <a:off x="3598859" y="3356575"/>
            <a:ext cx="4060200" cy="341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Manrope Light"/>
              <a:buChar char="●"/>
              <a:defRPr sz="1100" b="0" i="0" u="none" strike="noStrike" cap="none">
                <a:solidFill>
                  <a:schemeClr val="dk1"/>
                </a:solidFill>
                <a:latin typeface="Manrope"/>
                <a:ea typeface="Manrope"/>
                <a:cs typeface="Manrope"/>
                <a:sym typeface="Manrope"/>
              </a:defRPr>
            </a:lvl1pPr>
            <a:lvl2pPr marL="914400" marR="0" lvl="1" indent="-298450" algn="ctr" rtl="0">
              <a:lnSpc>
                <a:spcPct val="100000"/>
              </a:lnSpc>
              <a:spcBef>
                <a:spcPts val="1000"/>
              </a:spcBef>
              <a:spcAft>
                <a:spcPts val="0"/>
              </a:spcAft>
              <a:buClr>
                <a:srgbClr val="E76A28"/>
              </a:buClr>
              <a:buSzPts val="1600"/>
              <a:buFont typeface="Nunito Light" panose="00000400000000000000"/>
              <a:buChar char="○"/>
              <a:defRPr sz="1100" b="0" i="0" u="none" strike="noStrike" cap="none">
                <a:solidFill>
                  <a:schemeClr val="dk1"/>
                </a:solidFill>
                <a:latin typeface="Manrope"/>
                <a:ea typeface="Manrope"/>
                <a:cs typeface="Manrope"/>
                <a:sym typeface="Manrope"/>
              </a:defRPr>
            </a:lvl2pPr>
            <a:lvl3pPr marL="1371600" marR="0" lvl="2" indent="-298450" algn="ctr" rtl="0">
              <a:lnSpc>
                <a:spcPct val="100000"/>
              </a:lnSpc>
              <a:spcBef>
                <a:spcPts val="1600"/>
              </a:spcBef>
              <a:spcAft>
                <a:spcPts val="0"/>
              </a:spcAft>
              <a:buClr>
                <a:srgbClr val="E76A28"/>
              </a:buClr>
              <a:buSzPts val="1500"/>
              <a:buFont typeface="Nunito Light" panose="00000400000000000000"/>
              <a:buChar char="■"/>
              <a:defRPr sz="1100" b="0" i="0" u="none" strike="noStrike" cap="none">
                <a:solidFill>
                  <a:schemeClr val="dk1"/>
                </a:solidFill>
                <a:latin typeface="Manrope"/>
                <a:ea typeface="Manrope"/>
                <a:cs typeface="Manrope"/>
                <a:sym typeface="Manrope"/>
              </a:defRPr>
            </a:lvl3pPr>
            <a:lvl4pPr marL="1828800" marR="0" lvl="3" indent="-298450" algn="ctr" rtl="0">
              <a:lnSpc>
                <a:spcPct val="100000"/>
              </a:lnSpc>
              <a:spcBef>
                <a:spcPts val="1600"/>
              </a:spcBef>
              <a:spcAft>
                <a:spcPts val="0"/>
              </a:spcAft>
              <a:buClr>
                <a:srgbClr val="E76A28"/>
              </a:buClr>
              <a:buSzPts val="1500"/>
              <a:buFont typeface="Nunito Light" panose="00000400000000000000"/>
              <a:buChar char="●"/>
              <a:defRPr sz="1100" b="0" i="0" u="none" strike="noStrike" cap="none">
                <a:solidFill>
                  <a:schemeClr val="dk1"/>
                </a:solidFill>
                <a:latin typeface="Manrope"/>
                <a:ea typeface="Manrope"/>
                <a:cs typeface="Manrope"/>
                <a:sym typeface="Manrope"/>
              </a:defRPr>
            </a:lvl4pPr>
            <a:lvl5pPr marL="2286000" marR="0" lvl="4" indent="-298450" algn="ctr" rtl="0">
              <a:lnSpc>
                <a:spcPct val="100000"/>
              </a:lnSpc>
              <a:spcBef>
                <a:spcPts val="1600"/>
              </a:spcBef>
              <a:spcAft>
                <a:spcPts val="0"/>
              </a:spcAft>
              <a:buClr>
                <a:srgbClr val="E76A28"/>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5pPr>
            <a:lvl6pPr marL="2743200" marR="0" lvl="5" indent="-298450" algn="ctr" rtl="0">
              <a:lnSpc>
                <a:spcPct val="100000"/>
              </a:lnSpc>
              <a:spcBef>
                <a:spcPts val="1600"/>
              </a:spcBef>
              <a:spcAft>
                <a:spcPts val="0"/>
              </a:spcAft>
              <a:buClr>
                <a:srgbClr val="999999"/>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6pPr>
            <a:lvl7pPr marL="3200400" marR="0" lvl="6" indent="-298450" algn="ctr" rtl="0">
              <a:lnSpc>
                <a:spcPct val="100000"/>
              </a:lnSpc>
              <a:spcBef>
                <a:spcPts val="1600"/>
              </a:spcBef>
              <a:spcAft>
                <a:spcPts val="0"/>
              </a:spcAft>
              <a:buClr>
                <a:srgbClr val="999999"/>
              </a:buClr>
              <a:buSzPts val="1300"/>
              <a:buFont typeface="Nunito Light" panose="00000400000000000000"/>
              <a:buChar char="●"/>
              <a:defRPr sz="1100" b="0" i="0" u="none" strike="noStrike" cap="none">
                <a:solidFill>
                  <a:schemeClr val="dk1"/>
                </a:solidFill>
                <a:latin typeface="Manrope"/>
                <a:ea typeface="Manrope"/>
                <a:cs typeface="Manrope"/>
                <a:sym typeface="Manrope"/>
              </a:defRPr>
            </a:lvl7pPr>
            <a:lvl8pPr marL="3657600" marR="0" lvl="7" indent="-298450" algn="ctr" rtl="0">
              <a:lnSpc>
                <a:spcPct val="100000"/>
              </a:lnSpc>
              <a:spcBef>
                <a:spcPts val="1600"/>
              </a:spcBef>
              <a:spcAft>
                <a:spcPts val="0"/>
              </a:spcAft>
              <a:buClr>
                <a:srgbClr val="999999"/>
              </a:buClr>
              <a:buSzPts val="1300"/>
              <a:buFont typeface="Nunito Light" panose="00000400000000000000"/>
              <a:buChar char="○"/>
              <a:defRPr sz="1100" b="0" i="0" u="none" strike="noStrike" cap="none">
                <a:solidFill>
                  <a:schemeClr val="dk1"/>
                </a:solidFill>
                <a:latin typeface="Manrope"/>
                <a:ea typeface="Manrope"/>
                <a:cs typeface="Manrope"/>
                <a:sym typeface="Manrope"/>
              </a:defRPr>
            </a:lvl8pPr>
            <a:lvl9pPr marL="4114800" marR="0" lvl="8" indent="-298450" algn="ctr" rtl="0">
              <a:lnSpc>
                <a:spcPct val="100000"/>
              </a:lnSpc>
              <a:spcBef>
                <a:spcPts val="1600"/>
              </a:spcBef>
              <a:spcAft>
                <a:spcPts val="1600"/>
              </a:spcAft>
              <a:buClr>
                <a:srgbClr val="999999"/>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9pPr>
          </a:lstStyle>
          <a:p>
            <a:r>
              <a:rPr lang="en-US" sz="1200" b="1" dirty="0">
                <a:solidFill>
                  <a:schemeClr val="tx1">
                    <a:lumMod val="95000"/>
                  </a:schemeClr>
                </a:solidFill>
                <a:latin typeface="Sora" pitchFamily="2" charset="0"/>
                <a:cs typeface="Sora" pitchFamily="2" charset="0"/>
              </a:rPr>
              <a:t>Enhanced Data Protection and Security</a:t>
            </a:r>
            <a:endParaRPr lang="en-GB" sz="1200" b="1" dirty="0">
              <a:solidFill>
                <a:schemeClr val="tx1">
                  <a:lumMod val="95000"/>
                </a:schemeClr>
              </a:solidFill>
              <a:latin typeface="Sora" pitchFamily="2" charset="0"/>
              <a:cs typeface="Sora" pitchFamily="2" charset="0"/>
            </a:endParaRPr>
          </a:p>
        </p:txBody>
      </p:sp>
      <p:sp>
        <p:nvSpPr>
          <p:cNvPr id="4" name="Google Shape;322;p33">
            <a:extLst>
              <a:ext uri="{FF2B5EF4-FFF2-40B4-BE49-F238E27FC236}">
                <a16:creationId xmlns:a16="http://schemas.microsoft.com/office/drawing/2014/main" id="{EB8EECBC-0A35-5547-3B2F-606451F2A193}"/>
              </a:ext>
            </a:extLst>
          </p:cNvPr>
          <p:cNvSpPr txBox="1">
            <a:spLocks/>
          </p:cNvSpPr>
          <p:nvPr/>
        </p:nvSpPr>
        <p:spPr>
          <a:xfrm>
            <a:off x="3913184" y="1581200"/>
            <a:ext cx="4894678" cy="6114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Manrope Light"/>
              <a:buChar char="●"/>
              <a:defRPr sz="1100" b="0" i="0" u="none" strike="noStrike" cap="none">
                <a:solidFill>
                  <a:schemeClr val="dk1"/>
                </a:solidFill>
                <a:latin typeface="Manrope"/>
                <a:ea typeface="Manrope"/>
                <a:cs typeface="Manrope"/>
                <a:sym typeface="Manrope"/>
              </a:defRPr>
            </a:lvl1pPr>
            <a:lvl2pPr marL="914400" marR="0" lvl="1" indent="-298450" algn="ctr" rtl="0">
              <a:lnSpc>
                <a:spcPct val="100000"/>
              </a:lnSpc>
              <a:spcBef>
                <a:spcPts val="1000"/>
              </a:spcBef>
              <a:spcAft>
                <a:spcPts val="0"/>
              </a:spcAft>
              <a:buClr>
                <a:srgbClr val="E76A28"/>
              </a:buClr>
              <a:buSzPts val="1600"/>
              <a:buFont typeface="Nunito Light" panose="00000400000000000000"/>
              <a:buChar char="○"/>
              <a:defRPr sz="1100" b="0" i="0" u="none" strike="noStrike" cap="none">
                <a:solidFill>
                  <a:schemeClr val="dk1"/>
                </a:solidFill>
                <a:latin typeface="Manrope"/>
                <a:ea typeface="Manrope"/>
                <a:cs typeface="Manrope"/>
                <a:sym typeface="Manrope"/>
              </a:defRPr>
            </a:lvl2pPr>
            <a:lvl3pPr marL="1371600" marR="0" lvl="2" indent="-298450" algn="ctr" rtl="0">
              <a:lnSpc>
                <a:spcPct val="100000"/>
              </a:lnSpc>
              <a:spcBef>
                <a:spcPts val="1600"/>
              </a:spcBef>
              <a:spcAft>
                <a:spcPts val="0"/>
              </a:spcAft>
              <a:buClr>
                <a:srgbClr val="E76A28"/>
              </a:buClr>
              <a:buSzPts val="1500"/>
              <a:buFont typeface="Nunito Light" panose="00000400000000000000"/>
              <a:buChar char="■"/>
              <a:defRPr sz="1100" b="0" i="0" u="none" strike="noStrike" cap="none">
                <a:solidFill>
                  <a:schemeClr val="dk1"/>
                </a:solidFill>
                <a:latin typeface="Manrope"/>
                <a:ea typeface="Manrope"/>
                <a:cs typeface="Manrope"/>
                <a:sym typeface="Manrope"/>
              </a:defRPr>
            </a:lvl3pPr>
            <a:lvl4pPr marL="1828800" marR="0" lvl="3" indent="-298450" algn="ctr" rtl="0">
              <a:lnSpc>
                <a:spcPct val="100000"/>
              </a:lnSpc>
              <a:spcBef>
                <a:spcPts val="1600"/>
              </a:spcBef>
              <a:spcAft>
                <a:spcPts val="0"/>
              </a:spcAft>
              <a:buClr>
                <a:srgbClr val="E76A28"/>
              </a:buClr>
              <a:buSzPts val="1500"/>
              <a:buFont typeface="Nunito Light" panose="00000400000000000000"/>
              <a:buChar char="●"/>
              <a:defRPr sz="1100" b="0" i="0" u="none" strike="noStrike" cap="none">
                <a:solidFill>
                  <a:schemeClr val="dk1"/>
                </a:solidFill>
                <a:latin typeface="Manrope"/>
                <a:ea typeface="Manrope"/>
                <a:cs typeface="Manrope"/>
                <a:sym typeface="Manrope"/>
              </a:defRPr>
            </a:lvl4pPr>
            <a:lvl5pPr marL="2286000" marR="0" lvl="4" indent="-298450" algn="ctr" rtl="0">
              <a:lnSpc>
                <a:spcPct val="100000"/>
              </a:lnSpc>
              <a:spcBef>
                <a:spcPts val="1600"/>
              </a:spcBef>
              <a:spcAft>
                <a:spcPts val="0"/>
              </a:spcAft>
              <a:buClr>
                <a:srgbClr val="E76A28"/>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5pPr>
            <a:lvl6pPr marL="2743200" marR="0" lvl="5" indent="-298450" algn="ctr" rtl="0">
              <a:lnSpc>
                <a:spcPct val="100000"/>
              </a:lnSpc>
              <a:spcBef>
                <a:spcPts val="1600"/>
              </a:spcBef>
              <a:spcAft>
                <a:spcPts val="0"/>
              </a:spcAft>
              <a:buClr>
                <a:srgbClr val="999999"/>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6pPr>
            <a:lvl7pPr marL="3200400" marR="0" lvl="6" indent="-298450" algn="ctr" rtl="0">
              <a:lnSpc>
                <a:spcPct val="100000"/>
              </a:lnSpc>
              <a:spcBef>
                <a:spcPts val="1600"/>
              </a:spcBef>
              <a:spcAft>
                <a:spcPts val="0"/>
              </a:spcAft>
              <a:buClr>
                <a:srgbClr val="999999"/>
              </a:buClr>
              <a:buSzPts val="1300"/>
              <a:buFont typeface="Nunito Light" panose="00000400000000000000"/>
              <a:buChar char="●"/>
              <a:defRPr sz="1100" b="0" i="0" u="none" strike="noStrike" cap="none">
                <a:solidFill>
                  <a:schemeClr val="dk1"/>
                </a:solidFill>
                <a:latin typeface="Manrope"/>
                <a:ea typeface="Manrope"/>
                <a:cs typeface="Manrope"/>
                <a:sym typeface="Manrope"/>
              </a:defRPr>
            </a:lvl7pPr>
            <a:lvl8pPr marL="3657600" marR="0" lvl="7" indent="-298450" algn="ctr" rtl="0">
              <a:lnSpc>
                <a:spcPct val="100000"/>
              </a:lnSpc>
              <a:spcBef>
                <a:spcPts val="1600"/>
              </a:spcBef>
              <a:spcAft>
                <a:spcPts val="0"/>
              </a:spcAft>
              <a:buClr>
                <a:srgbClr val="999999"/>
              </a:buClr>
              <a:buSzPts val="1300"/>
              <a:buFont typeface="Nunito Light" panose="00000400000000000000"/>
              <a:buChar char="○"/>
              <a:defRPr sz="1100" b="0" i="0" u="none" strike="noStrike" cap="none">
                <a:solidFill>
                  <a:schemeClr val="dk1"/>
                </a:solidFill>
                <a:latin typeface="Manrope"/>
                <a:ea typeface="Manrope"/>
                <a:cs typeface="Manrope"/>
                <a:sym typeface="Manrope"/>
              </a:defRPr>
            </a:lvl8pPr>
            <a:lvl9pPr marL="4114800" marR="0" lvl="8" indent="-298450" algn="ctr" rtl="0">
              <a:lnSpc>
                <a:spcPct val="100000"/>
              </a:lnSpc>
              <a:spcBef>
                <a:spcPts val="1600"/>
              </a:spcBef>
              <a:spcAft>
                <a:spcPts val="1600"/>
              </a:spcAft>
              <a:buClr>
                <a:srgbClr val="999999"/>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9pPr>
          </a:lstStyle>
          <a:p>
            <a:pPr marL="158750" indent="0">
              <a:buNone/>
            </a:pPr>
            <a:r>
              <a:rPr lang="en-US" sz="1000" dirty="0">
                <a:latin typeface="Sora" pitchFamily="2" charset="0"/>
                <a:cs typeface="Sora" pitchFamily="2" charset="0"/>
              </a:rPr>
              <a:t>Due to the fact that outsourcing firms offer professionals with specific expertise; there is less chance of poor performance among staff members yet receiving the highest level of quality.</a:t>
            </a:r>
            <a:endParaRPr lang="en-GB" sz="1000" dirty="0">
              <a:latin typeface="Sora" pitchFamily="2" charset="0"/>
              <a:cs typeface="Sora" pitchFamily="2" charset="0"/>
            </a:endParaRPr>
          </a:p>
        </p:txBody>
      </p:sp>
      <p:sp>
        <p:nvSpPr>
          <p:cNvPr id="5" name="Google Shape;322;p33">
            <a:extLst>
              <a:ext uri="{FF2B5EF4-FFF2-40B4-BE49-F238E27FC236}">
                <a16:creationId xmlns:a16="http://schemas.microsoft.com/office/drawing/2014/main" id="{A83E3BEF-2F46-67ED-40E7-E3E9C1D8ECB7}"/>
              </a:ext>
            </a:extLst>
          </p:cNvPr>
          <p:cNvSpPr txBox="1">
            <a:spLocks/>
          </p:cNvSpPr>
          <p:nvPr/>
        </p:nvSpPr>
        <p:spPr>
          <a:xfrm>
            <a:off x="3913183" y="2686154"/>
            <a:ext cx="4894678" cy="6114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Manrope Light"/>
              <a:buChar char="●"/>
              <a:defRPr sz="1100" b="0" i="0" u="none" strike="noStrike" cap="none">
                <a:solidFill>
                  <a:schemeClr val="dk1"/>
                </a:solidFill>
                <a:latin typeface="Manrope"/>
                <a:ea typeface="Manrope"/>
                <a:cs typeface="Manrope"/>
                <a:sym typeface="Manrope"/>
              </a:defRPr>
            </a:lvl1pPr>
            <a:lvl2pPr marL="914400" marR="0" lvl="1" indent="-298450" algn="ctr" rtl="0">
              <a:lnSpc>
                <a:spcPct val="100000"/>
              </a:lnSpc>
              <a:spcBef>
                <a:spcPts val="1000"/>
              </a:spcBef>
              <a:spcAft>
                <a:spcPts val="0"/>
              </a:spcAft>
              <a:buClr>
                <a:srgbClr val="E76A28"/>
              </a:buClr>
              <a:buSzPts val="1600"/>
              <a:buFont typeface="Nunito Light" panose="00000400000000000000"/>
              <a:buChar char="○"/>
              <a:defRPr sz="1100" b="0" i="0" u="none" strike="noStrike" cap="none">
                <a:solidFill>
                  <a:schemeClr val="dk1"/>
                </a:solidFill>
                <a:latin typeface="Manrope"/>
                <a:ea typeface="Manrope"/>
                <a:cs typeface="Manrope"/>
                <a:sym typeface="Manrope"/>
              </a:defRPr>
            </a:lvl2pPr>
            <a:lvl3pPr marL="1371600" marR="0" lvl="2" indent="-298450" algn="ctr" rtl="0">
              <a:lnSpc>
                <a:spcPct val="100000"/>
              </a:lnSpc>
              <a:spcBef>
                <a:spcPts val="1600"/>
              </a:spcBef>
              <a:spcAft>
                <a:spcPts val="0"/>
              </a:spcAft>
              <a:buClr>
                <a:srgbClr val="E76A28"/>
              </a:buClr>
              <a:buSzPts val="1500"/>
              <a:buFont typeface="Nunito Light" panose="00000400000000000000"/>
              <a:buChar char="■"/>
              <a:defRPr sz="1100" b="0" i="0" u="none" strike="noStrike" cap="none">
                <a:solidFill>
                  <a:schemeClr val="dk1"/>
                </a:solidFill>
                <a:latin typeface="Manrope"/>
                <a:ea typeface="Manrope"/>
                <a:cs typeface="Manrope"/>
                <a:sym typeface="Manrope"/>
              </a:defRPr>
            </a:lvl3pPr>
            <a:lvl4pPr marL="1828800" marR="0" lvl="3" indent="-298450" algn="ctr" rtl="0">
              <a:lnSpc>
                <a:spcPct val="100000"/>
              </a:lnSpc>
              <a:spcBef>
                <a:spcPts val="1600"/>
              </a:spcBef>
              <a:spcAft>
                <a:spcPts val="0"/>
              </a:spcAft>
              <a:buClr>
                <a:srgbClr val="E76A28"/>
              </a:buClr>
              <a:buSzPts val="1500"/>
              <a:buFont typeface="Nunito Light" panose="00000400000000000000"/>
              <a:buChar char="●"/>
              <a:defRPr sz="1100" b="0" i="0" u="none" strike="noStrike" cap="none">
                <a:solidFill>
                  <a:schemeClr val="dk1"/>
                </a:solidFill>
                <a:latin typeface="Manrope"/>
                <a:ea typeface="Manrope"/>
                <a:cs typeface="Manrope"/>
                <a:sym typeface="Manrope"/>
              </a:defRPr>
            </a:lvl4pPr>
            <a:lvl5pPr marL="2286000" marR="0" lvl="4" indent="-298450" algn="ctr" rtl="0">
              <a:lnSpc>
                <a:spcPct val="100000"/>
              </a:lnSpc>
              <a:spcBef>
                <a:spcPts val="1600"/>
              </a:spcBef>
              <a:spcAft>
                <a:spcPts val="0"/>
              </a:spcAft>
              <a:buClr>
                <a:srgbClr val="E76A28"/>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5pPr>
            <a:lvl6pPr marL="2743200" marR="0" lvl="5" indent="-298450" algn="ctr" rtl="0">
              <a:lnSpc>
                <a:spcPct val="100000"/>
              </a:lnSpc>
              <a:spcBef>
                <a:spcPts val="1600"/>
              </a:spcBef>
              <a:spcAft>
                <a:spcPts val="0"/>
              </a:spcAft>
              <a:buClr>
                <a:srgbClr val="999999"/>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6pPr>
            <a:lvl7pPr marL="3200400" marR="0" lvl="6" indent="-298450" algn="ctr" rtl="0">
              <a:lnSpc>
                <a:spcPct val="100000"/>
              </a:lnSpc>
              <a:spcBef>
                <a:spcPts val="1600"/>
              </a:spcBef>
              <a:spcAft>
                <a:spcPts val="0"/>
              </a:spcAft>
              <a:buClr>
                <a:srgbClr val="999999"/>
              </a:buClr>
              <a:buSzPts val="1300"/>
              <a:buFont typeface="Nunito Light" panose="00000400000000000000"/>
              <a:buChar char="●"/>
              <a:defRPr sz="1100" b="0" i="0" u="none" strike="noStrike" cap="none">
                <a:solidFill>
                  <a:schemeClr val="dk1"/>
                </a:solidFill>
                <a:latin typeface="Manrope"/>
                <a:ea typeface="Manrope"/>
                <a:cs typeface="Manrope"/>
                <a:sym typeface="Manrope"/>
              </a:defRPr>
            </a:lvl7pPr>
            <a:lvl8pPr marL="3657600" marR="0" lvl="7" indent="-298450" algn="ctr" rtl="0">
              <a:lnSpc>
                <a:spcPct val="100000"/>
              </a:lnSpc>
              <a:spcBef>
                <a:spcPts val="1600"/>
              </a:spcBef>
              <a:spcAft>
                <a:spcPts val="0"/>
              </a:spcAft>
              <a:buClr>
                <a:srgbClr val="999999"/>
              </a:buClr>
              <a:buSzPts val="1300"/>
              <a:buFont typeface="Nunito Light" panose="00000400000000000000"/>
              <a:buChar char="○"/>
              <a:defRPr sz="1100" b="0" i="0" u="none" strike="noStrike" cap="none">
                <a:solidFill>
                  <a:schemeClr val="dk1"/>
                </a:solidFill>
                <a:latin typeface="Manrope"/>
                <a:ea typeface="Manrope"/>
                <a:cs typeface="Manrope"/>
                <a:sym typeface="Manrope"/>
              </a:defRPr>
            </a:lvl8pPr>
            <a:lvl9pPr marL="4114800" marR="0" lvl="8" indent="-298450" algn="ctr" rtl="0">
              <a:lnSpc>
                <a:spcPct val="100000"/>
              </a:lnSpc>
              <a:spcBef>
                <a:spcPts val="1600"/>
              </a:spcBef>
              <a:spcAft>
                <a:spcPts val="1600"/>
              </a:spcAft>
              <a:buClr>
                <a:srgbClr val="999999"/>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9pPr>
          </a:lstStyle>
          <a:p>
            <a:pPr marL="158750" indent="0">
              <a:buNone/>
            </a:pPr>
            <a:r>
              <a:rPr lang="en-US" sz="1000" dirty="0">
                <a:latin typeface="Sora" pitchFamily="2" charset="0"/>
                <a:cs typeface="Sora" pitchFamily="2" charset="0"/>
              </a:rPr>
              <a:t>By outsourcing software development to a business that puts emphasis on monitoring and maintaining high standards while taking care of ethical &amp; social responsibility in the development process. </a:t>
            </a:r>
            <a:endParaRPr lang="en-GB" sz="1000" dirty="0">
              <a:latin typeface="Sora" pitchFamily="2" charset="0"/>
              <a:cs typeface="Sora" pitchFamily="2" charset="0"/>
            </a:endParaRPr>
          </a:p>
        </p:txBody>
      </p:sp>
      <p:sp>
        <p:nvSpPr>
          <p:cNvPr id="8" name="Google Shape;322;p33">
            <a:extLst>
              <a:ext uri="{FF2B5EF4-FFF2-40B4-BE49-F238E27FC236}">
                <a16:creationId xmlns:a16="http://schemas.microsoft.com/office/drawing/2014/main" id="{E2B699A7-3B79-9CF6-6A99-DB5BBAC12863}"/>
              </a:ext>
            </a:extLst>
          </p:cNvPr>
          <p:cNvSpPr txBox="1">
            <a:spLocks/>
          </p:cNvSpPr>
          <p:nvPr/>
        </p:nvSpPr>
        <p:spPr>
          <a:xfrm>
            <a:off x="3913183" y="3697675"/>
            <a:ext cx="4894678" cy="61145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Manrope Light"/>
              <a:buChar char="●"/>
              <a:defRPr sz="1100" b="0" i="0" u="none" strike="noStrike" cap="none">
                <a:solidFill>
                  <a:schemeClr val="dk1"/>
                </a:solidFill>
                <a:latin typeface="Manrope"/>
                <a:ea typeface="Manrope"/>
                <a:cs typeface="Manrope"/>
                <a:sym typeface="Manrope"/>
              </a:defRPr>
            </a:lvl1pPr>
            <a:lvl2pPr marL="914400" marR="0" lvl="1" indent="-298450" algn="ctr" rtl="0">
              <a:lnSpc>
                <a:spcPct val="100000"/>
              </a:lnSpc>
              <a:spcBef>
                <a:spcPts val="1000"/>
              </a:spcBef>
              <a:spcAft>
                <a:spcPts val="0"/>
              </a:spcAft>
              <a:buClr>
                <a:srgbClr val="E76A28"/>
              </a:buClr>
              <a:buSzPts val="1600"/>
              <a:buFont typeface="Nunito Light" panose="00000400000000000000"/>
              <a:buChar char="○"/>
              <a:defRPr sz="1100" b="0" i="0" u="none" strike="noStrike" cap="none">
                <a:solidFill>
                  <a:schemeClr val="dk1"/>
                </a:solidFill>
                <a:latin typeface="Manrope"/>
                <a:ea typeface="Manrope"/>
                <a:cs typeface="Manrope"/>
                <a:sym typeface="Manrope"/>
              </a:defRPr>
            </a:lvl2pPr>
            <a:lvl3pPr marL="1371600" marR="0" lvl="2" indent="-298450" algn="ctr" rtl="0">
              <a:lnSpc>
                <a:spcPct val="100000"/>
              </a:lnSpc>
              <a:spcBef>
                <a:spcPts val="1600"/>
              </a:spcBef>
              <a:spcAft>
                <a:spcPts val="0"/>
              </a:spcAft>
              <a:buClr>
                <a:srgbClr val="E76A28"/>
              </a:buClr>
              <a:buSzPts val="1500"/>
              <a:buFont typeface="Nunito Light" panose="00000400000000000000"/>
              <a:buChar char="■"/>
              <a:defRPr sz="1100" b="0" i="0" u="none" strike="noStrike" cap="none">
                <a:solidFill>
                  <a:schemeClr val="dk1"/>
                </a:solidFill>
                <a:latin typeface="Manrope"/>
                <a:ea typeface="Manrope"/>
                <a:cs typeface="Manrope"/>
                <a:sym typeface="Manrope"/>
              </a:defRPr>
            </a:lvl3pPr>
            <a:lvl4pPr marL="1828800" marR="0" lvl="3" indent="-298450" algn="ctr" rtl="0">
              <a:lnSpc>
                <a:spcPct val="100000"/>
              </a:lnSpc>
              <a:spcBef>
                <a:spcPts val="1600"/>
              </a:spcBef>
              <a:spcAft>
                <a:spcPts val="0"/>
              </a:spcAft>
              <a:buClr>
                <a:srgbClr val="E76A28"/>
              </a:buClr>
              <a:buSzPts val="1500"/>
              <a:buFont typeface="Nunito Light" panose="00000400000000000000"/>
              <a:buChar char="●"/>
              <a:defRPr sz="1100" b="0" i="0" u="none" strike="noStrike" cap="none">
                <a:solidFill>
                  <a:schemeClr val="dk1"/>
                </a:solidFill>
                <a:latin typeface="Manrope"/>
                <a:ea typeface="Manrope"/>
                <a:cs typeface="Manrope"/>
                <a:sym typeface="Manrope"/>
              </a:defRPr>
            </a:lvl4pPr>
            <a:lvl5pPr marL="2286000" marR="0" lvl="4" indent="-298450" algn="ctr" rtl="0">
              <a:lnSpc>
                <a:spcPct val="100000"/>
              </a:lnSpc>
              <a:spcBef>
                <a:spcPts val="1600"/>
              </a:spcBef>
              <a:spcAft>
                <a:spcPts val="0"/>
              </a:spcAft>
              <a:buClr>
                <a:srgbClr val="E76A28"/>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5pPr>
            <a:lvl6pPr marL="2743200" marR="0" lvl="5" indent="-298450" algn="ctr" rtl="0">
              <a:lnSpc>
                <a:spcPct val="100000"/>
              </a:lnSpc>
              <a:spcBef>
                <a:spcPts val="1600"/>
              </a:spcBef>
              <a:spcAft>
                <a:spcPts val="0"/>
              </a:spcAft>
              <a:buClr>
                <a:srgbClr val="999999"/>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6pPr>
            <a:lvl7pPr marL="3200400" marR="0" lvl="6" indent="-298450" algn="ctr" rtl="0">
              <a:lnSpc>
                <a:spcPct val="100000"/>
              </a:lnSpc>
              <a:spcBef>
                <a:spcPts val="1600"/>
              </a:spcBef>
              <a:spcAft>
                <a:spcPts val="0"/>
              </a:spcAft>
              <a:buClr>
                <a:srgbClr val="999999"/>
              </a:buClr>
              <a:buSzPts val="1300"/>
              <a:buFont typeface="Nunito Light" panose="00000400000000000000"/>
              <a:buChar char="●"/>
              <a:defRPr sz="1100" b="0" i="0" u="none" strike="noStrike" cap="none">
                <a:solidFill>
                  <a:schemeClr val="dk1"/>
                </a:solidFill>
                <a:latin typeface="Manrope"/>
                <a:ea typeface="Manrope"/>
                <a:cs typeface="Manrope"/>
                <a:sym typeface="Manrope"/>
              </a:defRPr>
            </a:lvl7pPr>
            <a:lvl8pPr marL="3657600" marR="0" lvl="7" indent="-298450" algn="ctr" rtl="0">
              <a:lnSpc>
                <a:spcPct val="100000"/>
              </a:lnSpc>
              <a:spcBef>
                <a:spcPts val="1600"/>
              </a:spcBef>
              <a:spcAft>
                <a:spcPts val="0"/>
              </a:spcAft>
              <a:buClr>
                <a:srgbClr val="999999"/>
              </a:buClr>
              <a:buSzPts val="1300"/>
              <a:buFont typeface="Nunito Light" panose="00000400000000000000"/>
              <a:buChar char="○"/>
              <a:defRPr sz="1100" b="0" i="0" u="none" strike="noStrike" cap="none">
                <a:solidFill>
                  <a:schemeClr val="dk1"/>
                </a:solidFill>
                <a:latin typeface="Manrope"/>
                <a:ea typeface="Manrope"/>
                <a:cs typeface="Manrope"/>
                <a:sym typeface="Manrope"/>
              </a:defRPr>
            </a:lvl8pPr>
            <a:lvl9pPr marL="4114800" marR="0" lvl="8" indent="-298450" algn="ctr" rtl="0">
              <a:lnSpc>
                <a:spcPct val="100000"/>
              </a:lnSpc>
              <a:spcBef>
                <a:spcPts val="1600"/>
              </a:spcBef>
              <a:spcAft>
                <a:spcPts val="1600"/>
              </a:spcAft>
              <a:buClr>
                <a:srgbClr val="999999"/>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9pPr>
          </a:lstStyle>
          <a:p>
            <a:pPr marL="158750" indent="0">
              <a:buNone/>
            </a:pPr>
            <a:r>
              <a:rPr lang="en-US" sz="1000" dirty="0">
                <a:latin typeface="Sora" pitchFamily="2" charset="0"/>
                <a:cs typeface="Sora" pitchFamily="2" charset="0"/>
              </a:rPr>
              <a:t>There is a good probability that the security of the software is not in safe hands if your internal workforce is not IT-specialized. Your protection against IT security breaches is higher when you outsource software development.</a:t>
            </a:r>
            <a:endParaRPr lang="en-GB" sz="1000" dirty="0">
              <a:latin typeface="Sora" pitchFamily="2" charset="0"/>
              <a:cs typeface="Sora" pitchFamily="2" charset="0"/>
            </a:endParaRPr>
          </a:p>
        </p:txBody>
      </p:sp>
      <p:pic>
        <p:nvPicPr>
          <p:cNvPr id="10" name="Picture 9">
            <a:extLst>
              <a:ext uri="{FF2B5EF4-FFF2-40B4-BE49-F238E27FC236}">
                <a16:creationId xmlns:a16="http://schemas.microsoft.com/office/drawing/2014/main" id="{B590DDBC-4CF8-DCEF-7592-F985B4802C25}"/>
              </a:ext>
            </a:extLst>
          </p:cNvPr>
          <p:cNvPicPr>
            <a:picLocks noChangeAspect="1"/>
          </p:cNvPicPr>
          <p:nvPr/>
        </p:nvPicPr>
        <p:blipFill>
          <a:blip r:embed="rId3"/>
          <a:stretch>
            <a:fillRect/>
          </a:stretch>
        </p:blipFill>
        <p:spPr>
          <a:xfrm>
            <a:off x="0" y="0"/>
            <a:ext cx="3429000" cy="5143500"/>
          </a:xfrm>
          <a:prstGeom prst="rect">
            <a:avLst/>
          </a:prstGeom>
        </p:spPr>
      </p:pic>
      <p:grpSp>
        <p:nvGrpSpPr>
          <p:cNvPr id="12" name="Group 11">
            <a:extLst>
              <a:ext uri="{FF2B5EF4-FFF2-40B4-BE49-F238E27FC236}">
                <a16:creationId xmlns:a16="http://schemas.microsoft.com/office/drawing/2014/main" id="{7F63384A-41CA-F504-9E53-DC0CB8A5A8FE}"/>
              </a:ext>
            </a:extLst>
          </p:cNvPr>
          <p:cNvGrpSpPr/>
          <p:nvPr/>
        </p:nvGrpSpPr>
        <p:grpSpPr>
          <a:xfrm>
            <a:off x="-133350" y="4697400"/>
            <a:ext cx="9410700" cy="446099"/>
            <a:chOff x="-133350" y="4697400"/>
            <a:chExt cx="9410700" cy="446099"/>
          </a:xfrm>
        </p:grpSpPr>
        <p:sp>
          <p:nvSpPr>
            <p:cNvPr id="6" name="Rectangle 5">
              <a:extLst>
                <a:ext uri="{FF2B5EF4-FFF2-40B4-BE49-F238E27FC236}">
                  <a16:creationId xmlns:a16="http://schemas.microsoft.com/office/drawing/2014/main" id="{E9912448-0543-3F43-134B-0B7C629735F2}"/>
                </a:ext>
              </a:extLst>
            </p:cNvPr>
            <p:cNvSpPr/>
            <p:nvPr/>
          </p:nvSpPr>
          <p:spPr>
            <a:xfrm>
              <a:off x="-133350" y="4697400"/>
              <a:ext cx="9410700" cy="446099"/>
            </a:xfrm>
            <a:prstGeom prst="rect">
              <a:avLst/>
            </a:prstGeom>
            <a:solidFill>
              <a:schemeClr val="bg1">
                <a:lumMod val="90000"/>
                <a:lumOff val="10000"/>
              </a:schemeClr>
            </a:solidFill>
            <a:ln w="127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17D247C6-74CF-9E6E-43C0-F75C2EC1D7A6}"/>
                </a:ext>
              </a:extLst>
            </p:cNvPr>
            <p:cNvGrpSpPr/>
            <p:nvPr/>
          </p:nvGrpSpPr>
          <p:grpSpPr>
            <a:xfrm>
              <a:off x="-22860" y="4749899"/>
              <a:ext cx="8913461" cy="341100"/>
              <a:chOff x="-22860" y="4697401"/>
              <a:chExt cx="8913461" cy="341100"/>
            </a:xfrm>
          </p:grpSpPr>
          <p:pic>
            <p:nvPicPr>
              <p:cNvPr id="7" name="Graphic 6">
                <a:extLst>
                  <a:ext uri="{FF2B5EF4-FFF2-40B4-BE49-F238E27FC236}">
                    <a16:creationId xmlns:a16="http://schemas.microsoft.com/office/drawing/2014/main" id="{E29B2A52-0570-B0BE-A4F6-0C25C51487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26477" y="4745816"/>
                <a:ext cx="1564124" cy="244271"/>
              </a:xfrm>
              <a:prstGeom prst="rect">
                <a:avLst/>
              </a:prstGeom>
            </p:spPr>
          </p:pic>
          <p:sp>
            <p:nvSpPr>
              <p:cNvPr id="9" name="Google Shape;322;p33">
                <a:extLst>
                  <a:ext uri="{FF2B5EF4-FFF2-40B4-BE49-F238E27FC236}">
                    <a16:creationId xmlns:a16="http://schemas.microsoft.com/office/drawing/2014/main" id="{06DF9FC7-7658-7025-5B6D-E0D7FEA929F5}"/>
                  </a:ext>
                </a:extLst>
              </p:cNvPr>
              <p:cNvSpPr txBox="1">
                <a:spLocks/>
              </p:cNvSpPr>
              <p:nvPr/>
            </p:nvSpPr>
            <p:spPr>
              <a:xfrm>
                <a:off x="-22860" y="4697401"/>
                <a:ext cx="6787396" cy="341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Manrope Light"/>
                  <a:buChar char="●"/>
                  <a:defRPr sz="1100" b="0" i="0" u="none" strike="noStrike" cap="none">
                    <a:solidFill>
                      <a:schemeClr val="dk1"/>
                    </a:solidFill>
                    <a:latin typeface="Manrope"/>
                    <a:ea typeface="Manrope"/>
                    <a:cs typeface="Manrope"/>
                    <a:sym typeface="Manrope"/>
                  </a:defRPr>
                </a:lvl1pPr>
                <a:lvl2pPr marL="914400" marR="0" lvl="1" indent="-298450" algn="ctr" rtl="0">
                  <a:lnSpc>
                    <a:spcPct val="100000"/>
                  </a:lnSpc>
                  <a:spcBef>
                    <a:spcPts val="1000"/>
                  </a:spcBef>
                  <a:spcAft>
                    <a:spcPts val="0"/>
                  </a:spcAft>
                  <a:buClr>
                    <a:srgbClr val="E76A28"/>
                  </a:buClr>
                  <a:buSzPts val="1600"/>
                  <a:buFont typeface="Nunito Light" panose="00000400000000000000"/>
                  <a:buChar char="○"/>
                  <a:defRPr sz="1100" b="0" i="0" u="none" strike="noStrike" cap="none">
                    <a:solidFill>
                      <a:schemeClr val="dk1"/>
                    </a:solidFill>
                    <a:latin typeface="Manrope"/>
                    <a:ea typeface="Manrope"/>
                    <a:cs typeface="Manrope"/>
                    <a:sym typeface="Manrope"/>
                  </a:defRPr>
                </a:lvl2pPr>
                <a:lvl3pPr marL="1371600" marR="0" lvl="2" indent="-298450" algn="ctr" rtl="0">
                  <a:lnSpc>
                    <a:spcPct val="100000"/>
                  </a:lnSpc>
                  <a:spcBef>
                    <a:spcPts val="1600"/>
                  </a:spcBef>
                  <a:spcAft>
                    <a:spcPts val="0"/>
                  </a:spcAft>
                  <a:buClr>
                    <a:srgbClr val="E76A28"/>
                  </a:buClr>
                  <a:buSzPts val="1500"/>
                  <a:buFont typeface="Nunito Light" panose="00000400000000000000"/>
                  <a:buChar char="■"/>
                  <a:defRPr sz="1100" b="0" i="0" u="none" strike="noStrike" cap="none">
                    <a:solidFill>
                      <a:schemeClr val="dk1"/>
                    </a:solidFill>
                    <a:latin typeface="Manrope"/>
                    <a:ea typeface="Manrope"/>
                    <a:cs typeface="Manrope"/>
                    <a:sym typeface="Manrope"/>
                  </a:defRPr>
                </a:lvl3pPr>
                <a:lvl4pPr marL="1828800" marR="0" lvl="3" indent="-298450" algn="ctr" rtl="0">
                  <a:lnSpc>
                    <a:spcPct val="100000"/>
                  </a:lnSpc>
                  <a:spcBef>
                    <a:spcPts val="1600"/>
                  </a:spcBef>
                  <a:spcAft>
                    <a:spcPts val="0"/>
                  </a:spcAft>
                  <a:buClr>
                    <a:srgbClr val="E76A28"/>
                  </a:buClr>
                  <a:buSzPts val="1500"/>
                  <a:buFont typeface="Nunito Light" panose="00000400000000000000"/>
                  <a:buChar char="●"/>
                  <a:defRPr sz="1100" b="0" i="0" u="none" strike="noStrike" cap="none">
                    <a:solidFill>
                      <a:schemeClr val="dk1"/>
                    </a:solidFill>
                    <a:latin typeface="Manrope"/>
                    <a:ea typeface="Manrope"/>
                    <a:cs typeface="Manrope"/>
                    <a:sym typeface="Manrope"/>
                  </a:defRPr>
                </a:lvl4pPr>
                <a:lvl5pPr marL="2286000" marR="0" lvl="4" indent="-298450" algn="ctr" rtl="0">
                  <a:lnSpc>
                    <a:spcPct val="100000"/>
                  </a:lnSpc>
                  <a:spcBef>
                    <a:spcPts val="1600"/>
                  </a:spcBef>
                  <a:spcAft>
                    <a:spcPts val="0"/>
                  </a:spcAft>
                  <a:buClr>
                    <a:srgbClr val="E76A28"/>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5pPr>
                <a:lvl6pPr marL="2743200" marR="0" lvl="5" indent="-298450" algn="ctr" rtl="0">
                  <a:lnSpc>
                    <a:spcPct val="100000"/>
                  </a:lnSpc>
                  <a:spcBef>
                    <a:spcPts val="1600"/>
                  </a:spcBef>
                  <a:spcAft>
                    <a:spcPts val="0"/>
                  </a:spcAft>
                  <a:buClr>
                    <a:srgbClr val="999999"/>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6pPr>
                <a:lvl7pPr marL="3200400" marR="0" lvl="6" indent="-298450" algn="ctr" rtl="0">
                  <a:lnSpc>
                    <a:spcPct val="100000"/>
                  </a:lnSpc>
                  <a:spcBef>
                    <a:spcPts val="1600"/>
                  </a:spcBef>
                  <a:spcAft>
                    <a:spcPts val="0"/>
                  </a:spcAft>
                  <a:buClr>
                    <a:srgbClr val="999999"/>
                  </a:buClr>
                  <a:buSzPts val="1300"/>
                  <a:buFont typeface="Nunito Light" panose="00000400000000000000"/>
                  <a:buChar char="●"/>
                  <a:defRPr sz="1100" b="0" i="0" u="none" strike="noStrike" cap="none">
                    <a:solidFill>
                      <a:schemeClr val="dk1"/>
                    </a:solidFill>
                    <a:latin typeface="Manrope"/>
                    <a:ea typeface="Manrope"/>
                    <a:cs typeface="Manrope"/>
                    <a:sym typeface="Manrope"/>
                  </a:defRPr>
                </a:lvl7pPr>
                <a:lvl8pPr marL="3657600" marR="0" lvl="7" indent="-298450" algn="ctr" rtl="0">
                  <a:lnSpc>
                    <a:spcPct val="100000"/>
                  </a:lnSpc>
                  <a:spcBef>
                    <a:spcPts val="1600"/>
                  </a:spcBef>
                  <a:spcAft>
                    <a:spcPts val="0"/>
                  </a:spcAft>
                  <a:buClr>
                    <a:srgbClr val="999999"/>
                  </a:buClr>
                  <a:buSzPts val="1300"/>
                  <a:buFont typeface="Nunito Light" panose="00000400000000000000"/>
                  <a:buChar char="○"/>
                  <a:defRPr sz="1100" b="0" i="0" u="none" strike="noStrike" cap="none">
                    <a:solidFill>
                      <a:schemeClr val="dk1"/>
                    </a:solidFill>
                    <a:latin typeface="Manrope"/>
                    <a:ea typeface="Manrope"/>
                    <a:cs typeface="Manrope"/>
                    <a:sym typeface="Manrope"/>
                  </a:defRPr>
                </a:lvl8pPr>
                <a:lvl9pPr marL="4114800" marR="0" lvl="8" indent="-298450" algn="ctr" rtl="0">
                  <a:lnSpc>
                    <a:spcPct val="100000"/>
                  </a:lnSpc>
                  <a:spcBef>
                    <a:spcPts val="1600"/>
                  </a:spcBef>
                  <a:spcAft>
                    <a:spcPts val="1600"/>
                  </a:spcAft>
                  <a:buClr>
                    <a:srgbClr val="999999"/>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9pPr>
              </a:lstStyle>
              <a:p>
                <a:pPr marL="158750" indent="0">
                  <a:buNone/>
                </a:pPr>
                <a:r>
                  <a:rPr lang="fr-FR" sz="1000" b="1" dirty="0">
                    <a:latin typeface="Sora" pitchFamily="2" charset="0"/>
                    <a:cs typeface="Sora" pitchFamily="2" charset="0"/>
                  </a:rPr>
                  <a:t>Source: </a:t>
                </a:r>
                <a:r>
                  <a:rPr lang="fr-FR" sz="1000" dirty="0">
                    <a:latin typeface="Sora" pitchFamily="2" charset="0"/>
                    <a:cs typeface="Sora" pitchFamily="2" charset="0"/>
                    <a:hlinkClick r:id="rId6"/>
                  </a:rPr>
                  <a:t>https://www.weblineindia.com/blog/why-outsourcing-software-development/</a:t>
                </a:r>
                <a:endParaRPr lang="en-GB" sz="1000" dirty="0">
                  <a:latin typeface="Sora" pitchFamily="2" charset="0"/>
                  <a:cs typeface="Sora" pitchFamily="2" charset="0"/>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28"/>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3000" b="0" dirty="0">
                <a:latin typeface="Sora Medium"/>
                <a:ea typeface="Sora Medium"/>
                <a:cs typeface="Sora Medium"/>
                <a:sym typeface="Sora Medium"/>
              </a:rPr>
              <a:t>Market Expansion and Reach</a:t>
            </a:r>
            <a:endParaRPr sz="2900" b="0" dirty="0">
              <a:latin typeface="Sora Medium"/>
              <a:ea typeface="Sora Medium"/>
              <a:cs typeface="Sora Medium"/>
              <a:sym typeface="Sora Medium"/>
            </a:endParaRPr>
          </a:p>
        </p:txBody>
      </p:sp>
      <p:sp>
        <p:nvSpPr>
          <p:cNvPr id="275" name="Google Shape;275;p28"/>
          <p:cNvSpPr txBox="1">
            <a:spLocks noGrp="1"/>
          </p:cNvSpPr>
          <p:nvPr>
            <p:ph type="title" idx="2"/>
          </p:nvPr>
        </p:nvSpPr>
        <p:spPr>
          <a:xfrm>
            <a:off x="720001" y="2117304"/>
            <a:ext cx="4166324" cy="5541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dirty="0">
                <a:solidFill>
                  <a:schemeClr val="tx1">
                    <a:lumMod val="95000"/>
                  </a:schemeClr>
                </a:solidFill>
              </a:rPr>
              <a:t>Expansion of Market</a:t>
            </a:r>
          </a:p>
        </p:txBody>
      </p:sp>
      <p:sp>
        <p:nvSpPr>
          <p:cNvPr id="282" name="Google Shape;282;p28"/>
          <p:cNvSpPr txBox="1">
            <a:spLocks noGrp="1"/>
          </p:cNvSpPr>
          <p:nvPr>
            <p:ph type="title" idx="8"/>
          </p:nvPr>
        </p:nvSpPr>
        <p:spPr>
          <a:xfrm>
            <a:off x="722675" y="1745900"/>
            <a:ext cx="765900" cy="4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t>01</a:t>
            </a:r>
          </a:p>
        </p:txBody>
      </p:sp>
      <p:sp>
        <p:nvSpPr>
          <p:cNvPr id="9" name="Google Shape;276;p28">
            <a:extLst>
              <a:ext uri="{FF2B5EF4-FFF2-40B4-BE49-F238E27FC236}">
                <a16:creationId xmlns:a16="http://schemas.microsoft.com/office/drawing/2014/main" id="{15D7460D-9E49-4A4E-2802-3C06DD4A1B33}"/>
              </a:ext>
            </a:extLst>
          </p:cNvPr>
          <p:cNvSpPr txBox="1">
            <a:spLocks/>
          </p:cNvSpPr>
          <p:nvPr/>
        </p:nvSpPr>
        <p:spPr>
          <a:xfrm>
            <a:off x="719946" y="2692779"/>
            <a:ext cx="3674254" cy="120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1pPr>
            <a:lvl2pPr marL="914400" marR="0" lvl="1" indent="-298450" algn="ctr" rtl="0">
              <a:lnSpc>
                <a:spcPct val="100000"/>
              </a:lnSpc>
              <a:spcBef>
                <a:spcPts val="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2pPr>
            <a:lvl3pPr marL="1371600" marR="0" lvl="2" indent="-298450" algn="ctr" rtl="0">
              <a:lnSpc>
                <a:spcPct val="100000"/>
              </a:lnSpc>
              <a:spcBef>
                <a:spcPts val="160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3pPr>
            <a:lvl4pPr marL="1828800" marR="0" lvl="3" indent="-298450" algn="ctr" rtl="0">
              <a:lnSpc>
                <a:spcPct val="100000"/>
              </a:lnSpc>
              <a:spcBef>
                <a:spcPts val="160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4pPr>
            <a:lvl5pPr marL="2286000" marR="0" lvl="4" indent="-298450" algn="ctr" rtl="0">
              <a:lnSpc>
                <a:spcPct val="100000"/>
              </a:lnSpc>
              <a:spcBef>
                <a:spcPts val="160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5pPr>
            <a:lvl6pPr marL="2743200" marR="0" lvl="5" indent="-298450" algn="ctr" rtl="0">
              <a:lnSpc>
                <a:spcPct val="100000"/>
              </a:lnSpc>
              <a:spcBef>
                <a:spcPts val="160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6pPr>
            <a:lvl7pPr marL="3200400" marR="0" lvl="6" indent="-298450" algn="ctr" rtl="0">
              <a:lnSpc>
                <a:spcPct val="100000"/>
              </a:lnSpc>
              <a:spcBef>
                <a:spcPts val="160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7pPr>
            <a:lvl8pPr marL="3657600" marR="0" lvl="7" indent="-298450" algn="ctr" rtl="0">
              <a:lnSpc>
                <a:spcPct val="100000"/>
              </a:lnSpc>
              <a:spcBef>
                <a:spcPts val="160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8pPr>
            <a:lvl9pPr marL="4114800" marR="0" lvl="8" indent="-298450" algn="ctr" rtl="0">
              <a:lnSpc>
                <a:spcPct val="100000"/>
              </a:lnSpc>
              <a:spcBef>
                <a:spcPts val="1600"/>
              </a:spcBef>
              <a:spcAft>
                <a:spcPts val="1600"/>
              </a:spcAft>
              <a:buClr>
                <a:schemeClr val="dk1"/>
              </a:buClr>
              <a:buSzPts val="1100"/>
              <a:buFont typeface="Manrope"/>
              <a:buNone/>
              <a:defRPr sz="1100" b="0" i="0" u="none" strike="noStrike" cap="none">
                <a:solidFill>
                  <a:schemeClr val="dk1"/>
                </a:solidFill>
                <a:latin typeface="Manrope"/>
                <a:ea typeface="Manrope"/>
                <a:cs typeface="Manrope"/>
                <a:sym typeface="Manrope"/>
              </a:defRPr>
            </a:lvl9pPr>
          </a:lstStyle>
          <a:p>
            <a:pPr marL="0" indent="0"/>
            <a:r>
              <a:rPr lang="en-US" dirty="0">
                <a:solidFill>
                  <a:schemeClr val="tx1">
                    <a:lumMod val="85000"/>
                  </a:schemeClr>
                </a:solidFill>
                <a:latin typeface="Sora" pitchFamily="2" charset="0"/>
                <a:cs typeface="Sora" pitchFamily="2" charset="0"/>
              </a:rPr>
              <a:t>By collaborating with a service provider, businesses may concentrate on their key goals. Outsourcing allows business executives to concentrate on their areas of strength and thereby broaden their market. </a:t>
            </a:r>
            <a:endParaRPr lang="en-GB" dirty="0">
              <a:solidFill>
                <a:schemeClr val="tx1">
                  <a:lumMod val="85000"/>
                </a:schemeClr>
              </a:solidFill>
              <a:latin typeface="Sora" pitchFamily="2" charset="0"/>
              <a:cs typeface="Sora" pitchFamily="2" charset="0"/>
            </a:endParaRPr>
          </a:p>
        </p:txBody>
      </p:sp>
      <p:sp>
        <p:nvSpPr>
          <p:cNvPr id="12" name="Google Shape;275;p28">
            <a:extLst>
              <a:ext uri="{FF2B5EF4-FFF2-40B4-BE49-F238E27FC236}">
                <a16:creationId xmlns:a16="http://schemas.microsoft.com/office/drawing/2014/main" id="{066DEA15-5E65-2408-587E-1E610FFC2331}"/>
              </a:ext>
            </a:extLst>
          </p:cNvPr>
          <p:cNvSpPr txBox="1">
            <a:spLocks/>
          </p:cNvSpPr>
          <p:nvPr/>
        </p:nvSpPr>
        <p:spPr>
          <a:xfrm>
            <a:off x="4749802" y="2117304"/>
            <a:ext cx="4166324" cy="5541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Sora Medium"/>
              <a:buNone/>
              <a:defRPr sz="2000" b="0" i="0" u="none" strike="noStrike" cap="none">
                <a:solidFill>
                  <a:schemeClr val="dk1"/>
                </a:solidFill>
                <a:latin typeface="Sora Medium"/>
                <a:ea typeface="Sora Medium"/>
                <a:cs typeface="Sora Medium"/>
                <a:sym typeface="Sora Medium"/>
              </a:defRPr>
            </a:lvl1pPr>
            <a:lvl2pPr marR="0" lvl="1"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2pPr>
            <a:lvl3pPr marR="0" lvl="2"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3pPr>
            <a:lvl4pPr marR="0" lvl="3"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4pPr>
            <a:lvl5pPr marR="0" lvl="4"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5pPr>
            <a:lvl6pPr marR="0" lvl="5"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6pPr>
            <a:lvl7pPr marR="0" lvl="6"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7pPr>
            <a:lvl8pPr marR="0" lvl="7"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8pPr>
            <a:lvl9pPr marR="0" lvl="8" algn="ctr" rtl="0">
              <a:lnSpc>
                <a:spcPct val="100000"/>
              </a:lnSpc>
              <a:spcBef>
                <a:spcPts val="0"/>
              </a:spcBef>
              <a:spcAft>
                <a:spcPts val="0"/>
              </a:spcAft>
              <a:buClr>
                <a:schemeClr val="dk1"/>
              </a:buClr>
              <a:buSzPts val="2400"/>
              <a:buFont typeface="Sora"/>
              <a:buNone/>
              <a:defRPr sz="2400" b="0" i="0" u="none" strike="noStrike" cap="none">
                <a:solidFill>
                  <a:schemeClr val="dk1"/>
                </a:solidFill>
                <a:latin typeface="Sora"/>
                <a:ea typeface="Sora"/>
                <a:cs typeface="Sora"/>
                <a:sym typeface="Sora"/>
              </a:defRPr>
            </a:lvl9pPr>
          </a:lstStyle>
          <a:p>
            <a:r>
              <a:rPr lang="en-GB" dirty="0">
                <a:solidFill>
                  <a:schemeClr val="tx1">
                    <a:lumMod val="95000"/>
                  </a:schemeClr>
                </a:solidFill>
              </a:rPr>
              <a:t>Global Talent Pool Access</a:t>
            </a:r>
          </a:p>
        </p:txBody>
      </p:sp>
      <p:sp>
        <p:nvSpPr>
          <p:cNvPr id="13" name="Google Shape;282;p28">
            <a:extLst>
              <a:ext uri="{FF2B5EF4-FFF2-40B4-BE49-F238E27FC236}">
                <a16:creationId xmlns:a16="http://schemas.microsoft.com/office/drawing/2014/main" id="{77A4CAA6-6E7C-070E-053D-E3B5EF25C811}"/>
              </a:ext>
            </a:extLst>
          </p:cNvPr>
          <p:cNvSpPr txBox="1">
            <a:spLocks/>
          </p:cNvSpPr>
          <p:nvPr/>
        </p:nvSpPr>
        <p:spPr>
          <a:xfrm>
            <a:off x="4752476" y="1745900"/>
            <a:ext cx="765900" cy="44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000"/>
              <a:buFont typeface="Sora Medium"/>
              <a:buNone/>
              <a:defRPr sz="2600" b="0" i="0" u="none" strike="noStrike" cap="none">
                <a:solidFill>
                  <a:schemeClr val="accent1"/>
                </a:solidFill>
                <a:latin typeface="Sora Medium"/>
                <a:ea typeface="Sora Medium"/>
                <a:cs typeface="Sora Medium"/>
                <a:sym typeface="Sora Medium"/>
              </a:defRPr>
            </a:lvl1pPr>
            <a:lvl2pPr marR="0" lvl="1" algn="l" rtl="0">
              <a:lnSpc>
                <a:spcPct val="100000"/>
              </a:lnSpc>
              <a:spcBef>
                <a:spcPts val="0"/>
              </a:spcBef>
              <a:spcAft>
                <a:spcPts val="0"/>
              </a:spcAft>
              <a:buClr>
                <a:schemeClr val="dk1"/>
              </a:buClr>
              <a:buSzPts val="3000"/>
              <a:buFont typeface="Sora"/>
              <a:buNone/>
              <a:defRPr sz="3000" b="0" i="0" u="none" strike="noStrike" cap="none">
                <a:solidFill>
                  <a:schemeClr val="dk1"/>
                </a:solidFill>
                <a:latin typeface="Sora"/>
                <a:ea typeface="Sora"/>
                <a:cs typeface="Sora"/>
                <a:sym typeface="Sora"/>
              </a:defRPr>
            </a:lvl2pPr>
            <a:lvl3pPr marR="0" lvl="2" algn="l" rtl="0">
              <a:lnSpc>
                <a:spcPct val="100000"/>
              </a:lnSpc>
              <a:spcBef>
                <a:spcPts val="0"/>
              </a:spcBef>
              <a:spcAft>
                <a:spcPts val="0"/>
              </a:spcAft>
              <a:buClr>
                <a:schemeClr val="dk1"/>
              </a:buClr>
              <a:buSzPts val="3000"/>
              <a:buFont typeface="Sora"/>
              <a:buNone/>
              <a:defRPr sz="3000" b="0" i="0" u="none" strike="noStrike" cap="none">
                <a:solidFill>
                  <a:schemeClr val="dk1"/>
                </a:solidFill>
                <a:latin typeface="Sora"/>
                <a:ea typeface="Sora"/>
                <a:cs typeface="Sora"/>
                <a:sym typeface="Sora"/>
              </a:defRPr>
            </a:lvl3pPr>
            <a:lvl4pPr marR="0" lvl="3" algn="l" rtl="0">
              <a:lnSpc>
                <a:spcPct val="100000"/>
              </a:lnSpc>
              <a:spcBef>
                <a:spcPts val="0"/>
              </a:spcBef>
              <a:spcAft>
                <a:spcPts val="0"/>
              </a:spcAft>
              <a:buClr>
                <a:schemeClr val="dk1"/>
              </a:buClr>
              <a:buSzPts val="3000"/>
              <a:buFont typeface="Sora"/>
              <a:buNone/>
              <a:defRPr sz="3000" b="0" i="0" u="none" strike="noStrike" cap="none">
                <a:solidFill>
                  <a:schemeClr val="dk1"/>
                </a:solidFill>
                <a:latin typeface="Sora"/>
                <a:ea typeface="Sora"/>
                <a:cs typeface="Sora"/>
                <a:sym typeface="Sora"/>
              </a:defRPr>
            </a:lvl4pPr>
            <a:lvl5pPr marR="0" lvl="4" algn="l" rtl="0">
              <a:lnSpc>
                <a:spcPct val="100000"/>
              </a:lnSpc>
              <a:spcBef>
                <a:spcPts val="0"/>
              </a:spcBef>
              <a:spcAft>
                <a:spcPts val="0"/>
              </a:spcAft>
              <a:buClr>
                <a:schemeClr val="dk1"/>
              </a:buClr>
              <a:buSzPts val="3000"/>
              <a:buFont typeface="Sora"/>
              <a:buNone/>
              <a:defRPr sz="3000" b="0" i="0" u="none" strike="noStrike" cap="none">
                <a:solidFill>
                  <a:schemeClr val="dk1"/>
                </a:solidFill>
                <a:latin typeface="Sora"/>
                <a:ea typeface="Sora"/>
                <a:cs typeface="Sora"/>
                <a:sym typeface="Sora"/>
              </a:defRPr>
            </a:lvl5pPr>
            <a:lvl6pPr marR="0" lvl="5" algn="l" rtl="0">
              <a:lnSpc>
                <a:spcPct val="100000"/>
              </a:lnSpc>
              <a:spcBef>
                <a:spcPts val="0"/>
              </a:spcBef>
              <a:spcAft>
                <a:spcPts val="0"/>
              </a:spcAft>
              <a:buClr>
                <a:schemeClr val="dk1"/>
              </a:buClr>
              <a:buSzPts val="3000"/>
              <a:buFont typeface="Sora"/>
              <a:buNone/>
              <a:defRPr sz="3000" b="0" i="0" u="none" strike="noStrike" cap="none">
                <a:solidFill>
                  <a:schemeClr val="dk1"/>
                </a:solidFill>
                <a:latin typeface="Sora"/>
                <a:ea typeface="Sora"/>
                <a:cs typeface="Sora"/>
                <a:sym typeface="Sora"/>
              </a:defRPr>
            </a:lvl6pPr>
            <a:lvl7pPr marR="0" lvl="6" algn="l" rtl="0">
              <a:lnSpc>
                <a:spcPct val="100000"/>
              </a:lnSpc>
              <a:spcBef>
                <a:spcPts val="0"/>
              </a:spcBef>
              <a:spcAft>
                <a:spcPts val="0"/>
              </a:spcAft>
              <a:buClr>
                <a:schemeClr val="dk1"/>
              </a:buClr>
              <a:buSzPts val="3000"/>
              <a:buFont typeface="Sora"/>
              <a:buNone/>
              <a:defRPr sz="3000" b="0" i="0" u="none" strike="noStrike" cap="none">
                <a:solidFill>
                  <a:schemeClr val="dk1"/>
                </a:solidFill>
                <a:latin typeface="Sora"/>
                <a:ea typeface="Sora"/>
                <a:cs typeface="Sora"/>
                <a:sym typeface="Sora"/>
              </a:defRPr>
            </a:lvl7pPr>
            <a:lvl8pPr marR="0" lvl="7" algn="l" rtl="0">
              <a:lnSpc>
                <a:spcPct val="100000"/>
              </a:lnSpc>
              <a:spcBef>
                <a:spcPts val="0"/>
              </a:spcBef>
              <a:spcAft>
                <a:spcPts val="0"/>
              </a:spcAft>
              <a:buClr>
                <a:schemeClr val="dk1"/>
              </a:buClr>
              <a:buSzPts val="3000"/>
              <a:buFont typeface="Sora"/>
              <a:buNone/>
              <a:defRPr sz="3000" b="0" i="0" u="none" strike="noStrike" cap="none">
                <a:solidFill>
                  <a:schemeClr val="dk1"/>
                </a:solidFill>
                <a:latin typeface="Sora"/>
                <a:ea typeface="Sora"/>
                <a:cs typeface="Sora"/>
                <a:sym typeface="Sora"/>
              </a:defRPr>
            </a:lvl8pPr>
            <a:lvl9pPr marR="0" lvl="8" algn="l" rtl="0">
              <a:lnSpc>
                <a:spcPct val="100000"/>
              </a:lnSpc>
              <a:spcBef>
                <a:spcPts val="0"/>
              </a:spcBef>
              <a:spcAft>
                <a:spcPts val="0"/>
              </a:spcAft>
              <a:buClr>
                <a:schemeClr val="dk1"/>
              </a:buClr>
              <a:buSzPts val="3000"/>
              <a:buFont typeface="Sora"/>
              <a:buNone/>
              <a:defRPr sz="3000" b="0" i="0" u="none" strike="noStrike" cap="none">
                <a:solidFill>
                  <a:schemeClr val="dk1"/>
                </a:solidFill>
                <a:latin typeface="Sora"/>
                <a:ea typeface="Sora"/>
                <a:cs typeface="Sora"/>
                <a:sym typeface="Sora"/>
              </a:defRPr>
            </a:lvl9pPr>
          </a:lstStyle>
          <a:p>
            <a:r>
              <a:rPr lang="en-GB" dirty="0">
                <a:solidFill>
                  <a:srgbClr val="BC7A13"/>
                </a:solidFill>
              </a:rPr>
              <a:t>02</a:t>
            </a:r>
          </a:p>
        </p:txBody>
      </p:sp>
      <p:sp>
        <p:nvSpPr>
          <p:cNvPr id="14" name="Google Shape;276;p28">
            <a:extLst>
              <a:ext uri="{FF2B5EF4-FFF2-40B4-BE49-F238E27FC236}">
                <a16:creationId xmlns:a16="http://schemas.microsoft.com/office/drawing/2014/main" id="{E01F008A-AB12-2906-5612-1D38759E8A98}"/>
              </a:ext>
            </a:extLst>
          </p:cNvPr>
          <p:cNvSpPr txBox="1">
            <a:spLocks/>
          </p:cNvSpPr>
          <p:nvPr/>
        </p:nvSpPr>
        <p:spPr>
          <a:xfrm>
            <a:off x="4749747" y="2692779"/>
            <a:ext cx="3674254" cy="12006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1pPr>
            <a:lvl2pPr marL="914400" marR="0" lvl="1" indent="-298450" algn="ctr" rtl="0">
              <a:lnSpc>
                <a:spcPct val="100000"/>
              </a:lnSpc>
              <a:spcBef>
                <a:spcPts val="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2pPr>
            <a:lvl3pPr marL="1371600" marR="0" lvl="2" indent="-298450" algn="ctr" rtl="0">
              <a:lnSpc>
                <a:spcPct val="100000"/>
              </a:lnSpc>
              <a:spcBef>
                <a:spcPts val="160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3pPr>
            <a:lvl4pPr marL="1828800" marR="0" lvl="3" indent="-298450" algn="ctr" rtl="0">
              <a:lnSpc>
                <a:spcPct val="100000"/>
              </a:lnSpc>
              <a:spcBef>
                <a:spcPts val="160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4pPr>
            <a:lvl5pPr marL="2286000" marR="0" lvl="4" indent="-298450" algn="ctr" rtl="0">
              <a:lnSpc>
                <a:spcPct val="100000"/>
              </a:lnSpc>
              <a:spcBef>
                <a:spcPts val="160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5pPr>
            <a:lvl6pPr marL="2743200" marR="0" lvl="5" indent="-298450" algn="ctr" rtl="0">
              <a:lnSpc>
                <a:spcPct val="100000"/>
              </a:lnSpc>
              <a:spcBef>
                <a:spcPts val="160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6pPr>
            <a:lvl7pPr marL="3200400" marR="0" lvl="6" indent="-298450" algn="ctr" rtl="0">
              <a:lnSpc>
                <a:spcPct val="100000"/>
              </a:lnSpc>
              <a:spcBef>
                <a:spcPts val="160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7pPr>
            <a:lvl8pPr marL="3657600" marR="0" lvl="7" indent="-298450" algn="ctr" rtl="0">
              <a:lnSpc>
                <a:spcPct val="100000"/>
              </a:lnSpc>
              <a:spcBef>
                <a:spcPts val="160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8pPr>
            <a:lvl9pPr marL="4114800" marR="0" lvl="8" indent="-298450" algn="ctr" rtl="0">
              <a:lnSpc>
                <a:spcPct val="100000"/>
              </a:lnSpc>
              <a:spcBef>
                <a:spcPts val="1600"/>
              </a:spcBef>
              <a:spcAft>
                <a:spcPts val="1600"/>
              </a:spcAft>
              <a:buClr>
                <a:schemeClr val="dk1"/>
              </a:buClr>
              <a:buSzPts val="1100"/>
              <a:buFont typeface="Manrope"/>
              <a:buNone/>
              <a:defRPr sz="1100" b="0" i="0" u="none" strike="noStrike" cap="none">
                <a:solidFill>
                  <a:schemeClr val="dk1"/>
                </a:solidFill>
                <a:latin typeface="Manrope"/>
                <a:ea typeface="Manrope"/>
                <a:cs typeface="Manrope"/>
                <a:sym typeface="Manrope"/>
              </a:defRPr>
            </a:lvl9pPr>
          </a:lstStyle>
          <a:p>
            <a:pPr marL="0" indent="0"/>
            <a:r>
              <a:rPr lang="en-US" dirty="0">
                <a:solidFill>
                  <a:schemeClr val="tx1">
                    <a:lumMod val="85000"/>
                  </a:schemeClr>
                </a:solidFill>
                <a:latin typeface="Sora" pitchFamily="2" charset="0"/>
                <a:cs typeface="Sora" pitchFamily="2" charset="0"/>
              </a:rPr>
              <a:t>The primary problem you run into when hiring in-house software engineers is a lack of expertise in your region. You may be able to choose among the world’s top software developers through outsourcing.</a:t>
            </a:r>
            <a:endParaRPr lang="en-GB" dirty="0">
              <a:solidFill>
                <a:schemeClr val="tx1">
                  <a:lumMod val="85000"/>
                </a:schemeClr>
              </a:solidFill>
              <a:latin typeface="Sora" pitchFamily="2" charset="0"/>
              <a:cs typeface="Sora" pitchFamily="2" charset="0"/>
            </a:endParaRPr>
          </a:p>
        </p:txBody>
      </p:sp>
      <p:grpSp>
        <p:nvGrpSpPr>
          <p:cNvPr id="8" name="Group 7">
            <a:extLst>
              <a:ext uri="{FF2B5EF4-FFF2-40B4-BE49-F238E27FC236}">
                <a16:creationId xmlns:a16="http://schemas.microsoft.com/office/drawing/2014/main" id="{0F38F953-1A16-75AE-2D02-9AF4C9828A02}"/>
              </a:ext>
            </a:extLst>
          </p:cNvPr>
          <p:cNvGrpSpPr/>
          <p:nvPr/>
        </p:nvGrpSpPr>
        <p:grpSpPr>
          <a:xfrm>
            <a:off x="-133350" y="4697400"/>
            <a:ext cx="9410700" cy="446099"/>
            <a:chOff x="-133350" y="4697400"/>
            <a:chExt cx="9410700" cy="446099"/>
          </a:xfrm>
        </p:grpSpPr>
        <p:sp>
          <p:nvSpPr>
            <p:cNvPr id="10" name="Rectangle 9">
              <a:extLst>
                <a:ext uri="{FF2B5EF4-FFF2-40B4-BE49-F238E27FC236}">
                  <a16:creationId xmlns:a16="http://schemas.microsoft.com/office/drawing/2014/main" id="{B14F3031-57A8-FA89-5EEA-8A2F911068A8}"/>
                </a:ext>
              </a:extLst>
            </p:cNvPr>
            <p:cNvSpPr/>
            <p:nvPr/>
          </p:nvSpPr>
          <p:spPr>
            <a:xfrm>
              <a:off x="-133350" y="4697400"/>
              <a:ext cx="9410700" cy="446099"/>
            </a:xfrm>
            <a:prstGeom prst="rect">
              <a:avLst/>
            </a:prstGeom>
            <a:solidFill>
              <a:schemeClr val="bg1">
                <a:lumMod val="90000"/>
                <a:lumOff val="10000"/>
              </a:schemeClr>
            </a:solidFill>
            <a:ln w="127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F5A7E60D-57EE-596A-09CF-482B851AF9F6}"/>
                </a:ext>
              </a:extLst>
            </p:cNvPr>
            <p:cNvGrpSpPr/>
            <p:nvPr/>
          </p:nvGrpSpPr>
          <p:grpSpPr>
            <a:xfrm>
              <a:off x="-22860" y="4749899"/>
              <a:ext cx="8913461" cy="341100"/>
              <a:chOff x="-22860" y="4697401"/>
              <a:chExt cx="8913461" cy="341100"/>
            </a:xfrm>
          </p:grpSpPr>
          <p:pic>
            <p:nvPicPr>
              <p:cNvPr id="15" name="Graphic 14">
                <a:extLst>
                  <a:ext uri="{FF2B5EF4-FFF2-40B4-BE49-F238E27FC236}">
                    <a16:creationId xmlns:a16="http://schemas.microsoft.com/office/drawing/2014/main" id="{0640798E-18E7-FDF8-A1E9-964B1984BA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326477" y="4745816"/>
                <a:ext cx="1564124" cy="244271"/>
              </a:xfrm>
              <a:prstGeom prst="rect">
                <a:avLst/>
              </a:prstGeom>
            </p:spPr>
          </p:pic>
          <p:sp>
            <p:nvSpPr>
              <p:cNvPr id="16" name="Google Shape;322;p33">
                <a:extLst>
                  <a:ext uri="{FF2B5EF4-FFF2-40B4-BE49-F238E27FC236}">
                    <a16:creationId xmlns:a16="http://schemas.microsoft.com/office/drawing/2014/main" id="{89C1C3CB-49BB-5E5A-CF53-A5273EDDB0DB}"/>
                  </a:ext>
                </a:extLst>
              </p:cNvPr>
              <p:cNvSpPr txBox="1">
                <a:spLocks/>
              </p:cNvSpPr>
              <p:nvPr/>
            </p:nvSpPr>
            <p:spPr>
              <a:xfrm>
                <a:off x="-22860" y="4697401"/>
                <a:ext cx="6787396" cy="341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Manrope Light"/>
                  <a:buChar char="●"/>
                  <a:defRPr sz="1100" b="0" i="0" u="none" strike="noStrike" cap="none">
                    <a:solidFill>
                      <a:schemeClr val="dk1"/>
                    </a:solidFill>
                    <a:latin typeface="Manrope"/>
                    <a:ea typeface="Manrope"/>
                    <a:cs typeface="Manrope"/>
                    <a:sym typeface="Manrope"/>
                  </a:defRPr>
                </a:lvl1pPr>
                <a:lvl2pPr marL="914400" marR="0" lvl="1" indent="-298450" algn="ctr" rtl="0">
                  <a:lnSpc>
                    <a:spcPct val="100000"/>
                  </a:lnSpc>
                  <a:spcBef>
                    <a:spcPts val="1000"/>
                  </a:spcBef>
                  <a:spcAft>
                    <a:spcPts val="0"/>
                  </a:spcAft>
                  <a:buClr>
                    <a:srgbClr val="E76A28"/>
                  </a:buClr>
                  <a:buSzPts val="1600"/>
                  <a:buFont typeface="Nunito Light" panose="00000400000000000000"/>
                  <a:buChar char="○"/>
                  <a:defRPr sz="1100" b="0" i="0" u="none" strike="noStrike" cap="none">
                    <a:solidFill>
                      <a:schemeClr val="dk1"/>
                    </a:solidFill>
                    <a:latin typeface="Manrope"/>
                    <a:ea typeface="Manrope"/>
                    <a:cs typeface="Manrope"/>
                    <a:sym typeface="Manrope"/>
                  </a:defRPr>
                </a:lvl2pPr>
                <a:lvl3pPr marL="1371600" marR="0" lvl="2" indent="-298450" algn="ctr" rtl="0">
                  <a:lnSpc>
                    <a:spcPct val="100000"/>
                  </a:lnSpc>
                  <a:spcBef>
                    <a:spcPts val="1600"/>
                  </a:spcBef>
                  <a:spcAft>
                    <a:spcPts val="0"/>
                  </a:spcAft>
                  <a:buClr>
                    <a:srgbClr val="E76A28"/>
                  </a:buClr>
                  <a:buSzPts val="1500"/>
                  <a:buFont typeface="Nunito Light" panose="00000400000000000000"/>
                  <a:buChar char="■"/>
                  <a:defRPr sz="1100" b="0" i="0" u="none" strike="noStrike" cap="none">
                    <a:solidFill>
                      <a:schemeClr val="dk1"/>
                    </a:solidFill>
                    <a:latin typeface="Manrope"/>
                    <a:ea typeface="Manrope"/>
                    <a:cs typeface="Manrope"/>
                    <a:sym typeface="Manrope"/>
                  </a:defRPr>
                </a:lvl3pPr>
                <a:lvl4pPr marL="1828800" marR="0" lvl="3" indent="-298450" algn="ctr" rtl="0">
                  <a:lnSpc>
                    <a:spcPct val="100000"/>
                  </a:lnSpc>
                  <a:spcBef>
                    <a:spcPts val="1600"/>
                  </a:spcBef>
                  <a:spcAft>
                    <a:spcPts val="0"/>
                  </a:spcAft>
                  <a:buClr>
                    <a:srgbClr val="E76A28"/>
                  </a:buClr>
                  <a:buSzPts val="1500"/>
                  <a:buFont typeface="Nunito Light" panose="00000400000000000000"/>
                  <a:buChar char="●"/>
                  <a:defRPr sz="1100" b="0" i="0" u="none" strike="noStrike" cap="none">
                    <a:solidFill>
                      <a:schemeClr val="dk1"/>
                    </a:solidFill>
                    <a:latin typeface="Manrope"/>
                    <a:ea typeface="Manrope"/>
                    <a:cs typeface="Manrope"/>
                    <a:sym typeface="Manrope"/>
                  </a:defRPr>
                </a:lvl4pPr>
                <a:lvl5pPr marL="2286000" marR="0" lvl="4" indent="-298450" algn="ctr" rtl="0">
                  <a:lnSpc>
                    <a:spcPct val="100000"/>
                  </a:lnSpc>
                  <a:spcBef>
                    <a:spcPts val="1600"/>
                  </a:spcBef>
                  <a:spcAft>
                    <a:spcPts val="0"/>
                  </a:spcAft>
                  <a:buClr>
                    <a:srgbClr val="E76A28"/>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5pPr>
                <a:lvl6pPr marL="2743200" marR="0" lvl="5" indent="-298450" algn="ctr" rtl="0">
                  <a:lnSpc>
                    <a:spcPct val="100000"/>
                  </a:lnSpc>
                  <a:spcBef>
                    <a:spcPts val="1600"/>
                  </a:spcBef>
                  <a:spcAft>
                    <a:spcPts val="0"/>
                  </a:spcAft>
                  <a:buClr>
                    <a:srgbClr val="999999"/>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6pPr>
                <a:lvl7pPr marL="3200400" marR="0" lvl="6" indent="-298450" algn="ctr" rtl="0">
                  <a:lnSpc>
                    <a:spcPct val="100000"/>
                  </a:lnSpc>
                  <a:spcBef>
                    <a:spcPts val="1600"/>
                  </a:spcBef>
                  <a:spcAft>
                    <a:spcPts val="0"/>
                  </a:spcAft>
                  <a:buClr>
                    <a:srgbClr val="999999"/>
                  </a:buClr>
                  <a:buSzPts val="1300"/>
                  <a:buFont typeface="Nunito Light" panose="00000400000000000000"/>
                  <a:buChar char="●"/>
                  <a:defRPr sz="1100" b="0" i="0" u="none" strike="noStrike" cap="none">
                    <a:solidFill>
                      <a:schemeClr val="dk1"/>
                    </a:solidFill>
                    <a:latin typeface="Manrope"/>
                    <a:ea typeface="Manrope"/>
                    <a:cs typeface="Manrope"/>
                    <a:sym typeface="Manrope"/>
                  </a:defRPr>
                </a:lvl7pPr>
                <a:lvl8pPr marL="3657600" marR="0" lvl="7" indent="-298450" algn="ctr" rtl="0">
                  <a:lnSpc>
                    <a:spcPct val="100000"/>
                  </a:lnSpc>
                  <a:spcBef>
                    <a:spcPts val="1600"/>
                  </a:spcBef>
                  <a:spcAft>
                    <a:spcPts val="0"/>
                  </a:spcAft>
                  <a:buClr>
                    <a:srgbClr val="999999"/>
                  </a:buClr>
                  <a:buSzPts val="1300"/>
                  <a:buFont typeface="Nunito Light" panose="00000400000000000000"/>
                  <a:buChar char="○"/>
                  <a:defRPr sz="1100" b="0" i="0" u="none" strike="noStrike" cap="none">
                    <a:solidFill>
                      <a:schemeClr val="dk1"/>
                    </a:solidFill>
                    <a:latin typeface="Manrope"/>
                    <a:ea typeface="Manrope"/>
                    <a:cs typeface="Manrope"/>
                    <a:sym typeface="Manrope"/>
                  </a:defRPr>
                </a:lvl8pPr>
                <a:lvl9pPr marL="4114800" marR="0" lvl="8" indent="-298450" algn="ctr" rtl="0">
                  <a:lnSpc>
                    <a:spcPct val="100000"/>
                  </a:lnSpc>
                  <a:spcBef>
                    <a:spcPts val="1600"/>
                  </a:spcBef>
                  <a:spcAft>
                    <a:spcPts val="1600"/>
                  </a:spcAft>
                  <a:buClr>
                    <a:srgbClr val="999999"/>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9pPr>
              </a:lstStyle>
              <a:p>
                <a:pPr marL="158750" indent="0">
                  <a:buNone/>
                </a:pPr>
                <a:r>
                  <a:rPr lang="fr-FR" sz="1000" b="1" dirty="0">
                    <a:latin typeface="Sora" pitchFamily="2" charset="0"/>
                    <a:cs typeface="Sora" pitchFamily="2" charset="0"/>
                  </a:rPr>
                  <a:t>Source: </a:t>
                </a:r>
                <a:r>
                  <a:rPr lang="fr-FR" sz="1000" dirty="0">
                    <a:latin typeface="Sora" pitchFamily="2" charset="0"/>
                    <a:cs typeface="Sora" pitchFamily="2" charset="0"/>
                    <a:hlinkClick r:id="rId5"/>
                  </a:rPr>
                  <a:t>https://www.weblineindia.com/blog/why-outsourcing-software-development/</a:t>
                </a:r>
                <a:endParaRPr lang="en-GB" sz="1000" dirty="0">
                  <a:latin typeface="Sora" pitchFamily="2" charset="0"/>
                  <a:cs typeface="Sora" pitchFamily="2" charset="0"/>
                </a:endParaRPr>
              </a:p>
            </p:txBody>
          </p:sp>
        </p:grpSp>
      </p:grpSp>
    </p:spTree>
    <p:extLst>
      <p:ext uri="{BB962C8B-B14F-4D97-AF65-F5344CB8AC3E}">
        <p14:creationId xmlns:p14="http://schemas.microsoft.com/office/powerpoint/2010/main" val="39673961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30"/>
          <p:cNvSpPr txBox="1">
            <a:spLocks noGrp="1"/>
          </p:cNvSpPr>
          <p:nvPr>
            <p:ph type="title"/>
          </p:nvPr>
        </p:nvSpPr>
        <p:spPr>
          <a:xfrm>
            <a:off x="719999" y="445025"/>
            <a:ext cx="4528275" cy="58367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GB" dirty="0">
                <a:solidFill>
                  <a:schemeClr val="tx1">
                    <a:lumMod val="95000"/>
                  </a:schemeClr>
                </a:solidFill>
              </a:rPr>
              <a:t>Startups and Growth</a:t>
            </a:r>
          </a:p>
        </p:txBody>
      </p:sp>
      <p:sp>
        <p:nvSpPr>
          <p:cNvPr id="8" name="Rectangle 7">
            <a:extLst>
              <a:ext uri="{FF2B5EF4-FFF2-40B4-BE49-F238E27FC236}">
                <a16:creationId xmlns:a16="http://schemas.microsoft.com/office/drawing/2014/main" id="{5E70CB5D-D7F6-39B8-BC3B-75A38C9AA925}"/>
              </a:ext>
            </a:extLst>
          </p:cNvPr>
          <p:cNvSpPr/>
          <p:nvPr/>
        </p:nvSpPr>
        <p:spPr>
          <a:xfrm>
            <a:off x="5562600" y="352425"/>
            <a:ext cx="3362325" cy="4791075"/>
          </a:xfrm>
          <a:prstGeom prst="rect">
            <a:avLst/>
          </a:prstGeom>
          <a:solidFill>
            <a:srgbClr val="DC618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11059E0-C4C3-6FC1-EDA1-F06BB4F6D892}"/>
              </a:ext>
            </a:extLst>
          </p:cNvPr>
          <p:cNvPicPr>
            <a:picLocks noChangeAspect="1"/>
          </p:cNvPicPr>
          <p:nvPr/>
        </p:nvPicPr>
        <p:blipFill>
          <a:blip r:embed="rId3"/>
          <a:stretch>
            <a:fillRect/>
          </a:stretch>
        </p:blipFill>
        <p:spPr>
          <a:xfrm>
            <a:off x="5711571" y="-419100"/>
            <a:ext cx="3432429" cy="5143500"/>
          </a:xfrm>
          <a:prstGeom prst="rect">
            <a:avLst/>
          </a:prstGeom>
          <a:ln>
            <a:solidFill>
              <a:srgbClr val="DC6180"/>
            </a:solidFill>
          </a:ln>
        </p:spPr>
      </p:pic>
      <p:sp>
        <p:nvSpPr>
          <p:cNvPr id="11" name="Google Shape;276;p28">
            <a:extLst>
              <a:ext uri="{FF2B5EF4-FFF2-40B4-BE49-F238E27FC236}">
                <a16:creationId xmlns:a16="http://schemas.microsoft.com/office/drawing/2014/main" id="{2A761244-81C8-D566-A936-65D5A3830488}"/>
              </a:ext>
            </a:extLst>
          </p:cNvPr>
          <p:cNvSpPr txBox="1">
            <a:spLocks/>
          </p:cNvSpPr>
          <p:nvPr/>
        </p:nvSpPr>
        <p:spPr>
          <a:xfrm>
            <a:off x="1142136" y="2259390"/>
            <a:ext cx="3674254" cy="13029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1pPr>
            <a:lvl2pPr marL="914400" marR="0" lvl="1" indent="-298450" algn="ctr" rtl="0">
              <a:lnSpc>
                <a:spcPct val="100000"/>
              </a:lnSpc>
              <a:spcBef>
                <a:spcPts val="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2pPr>
            <a:lvl3pPr marL="1371600" marR="0" lvl="2" indent="-298450" algn="ctr" rtl="0">
              <a:lnSpc>
                <a:spcPct val="100000"/>
              </a:lnSpc>
              <a:spcBef>
                <a:spcPts val="160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3pPr>
            <a:lvl4pPr marL="1828800" marR="0" lvl="3" indent="-298450" algn="ctr" rtl="0">
              <a:lnSpc>
                <a:spcPct val="100000"/>
              </a:lnSpc>
              <a:spcBef>
                <a:spcPts val="160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4pPr>
            <a:lvl5pPr marL="2286000" marR="0" lvl="4" indent="-298450" algn="ctr" rtl="0">
              <a:lnSpc>
                <a:spcPct val="100000"/>
              </a:lnSpc>
              <a:spcBef>
                <a:spcPts val="160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5pPr>
            <a:lvl6pPr marL="2743200" marR="0" lvl="5" indent="-298450" algn="ctr" rtl="0">
              <a:lnSpc>
                <a:spcPct val="100000"/>
              </a:lnSpc>
              <a:spcBef>
                <a:spcPts val="160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6pPr>
            <a:lvl7pPr marL="3200400" marR="0" lvl="6" indent="-298450" algn="ctr" rtl="0">
              <a:lnSpc>
                <a:spcPct val="100000"/>
              </a:lnSpc>
              <a:spcBef>
                <a:spcPts val="160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7pPr>
            <a:lvl8pPr marL="3657600" marR="0" lvl="7" indent="-298450" algn="ctr" rtl="0">
              <a:lnSpc>
                <a:spcPct val="100000"/>
              </a:lnSpc>
              <a:spcBef>
                <a:spcPts val="1600"/>
              </a:spcBef>
              <a:spcAft>
                <a:spcPts val="0"/>
              </a:spcAft>
              <a:buClr>
                <a:schemeClr val="dk1"/>
              </a:buClr>
              <a:buSzPts val="1100"/>
              <a:buFont typeface="Manrope"/>
              <a:buNone/>
              <a:defRPr sz="1100" b="0" i="0" u="none" strike="noStrike" cap="none">
                <a:solidFill>
                  <a:schemeClr val="dk1"/>
                </a:solidFill>
                <a:latin typeface="Manrope"/>
                <a:ea typeface="Manrope"/>
                <a:cs typeface="Manrope"/>
                <a:sym typeface="Manrope"/>
              </a:defRPr>
            </a:lvl8pPr>
            <a:lvl9pPr marL="4114800" marR="0" lvl="8" indent="-298450" algn="ctr" rtl="0">
              <a:lnSpc>
                <a:spcPct val="100000"/>
              </a:lnSpc>
              <a:spcBef>
                <a:spcPts val="1600"/>
              </a:spcBef>
              <a:spcAft>
                <a:spcPts val="1600"/>
              </a:spcAft>
              <a:buClr>
                <a:schemeClr val="dk1"/>
              </a:buClr>
              <a:buSzPts val="1100"/>
              <a:buFont typeface="Manrope"/>
              <a:buNone/>
              <a:defRPr sz="1100" b="0" i="0" u="none" strike="noStrike" cap="none">
                <a:solidFill>
                  <a:schemeClr val="dk1"/>
                </a:solidFill>
                <a:latin typeface="Manrope"/>
                <a:ea typeface="Manrope"/>
                <a:cs typeface="Manrope"/>
                <a:sym typeface="Manrope"/>
              </a:defRPr>
            </a:lvl9pPr>
          </a:lstStyle>
          <a:p>
            <a:pPr marL="0" indent="0"/>
            <a:r>
              <a:rPr lang="en-US" dirty="0">
                <a:solidFill>
                  <a:schemeClr val="tx1">
                    <a:lumMod val="85000"/>
                  </a:schemeClr>
                </a:solidFill>
                <a:latin typeface="Sora" pitchFamily="2" charset="0"/>
                <a:cs typeface="Sora" pitchFamily="2" charset="0"/>
              </a:rPr>
              <a:t>As a start-up during the project’s progress, you can feel that the software capacity needs to be increased. When you outsource, scalability is never a problem. The software development company can engage an experienced software developer with the necessary talents when the project calls for someone with special abilities.</a:t>
            </a:r>
            <a:endParaRPr lang="en-GB" dirty="0">
              <a:solidFill>
                <a:schemeClr val="tx1">
                  <a:lumMod val="85000"/>
                </a:schemeClr>
              </a:solidFill>
              <a:latin typeface="Sora" pitchFamily="2" charset="0"/>
              <a:cs typeface="Sora" pitchFamily="2" charset="0"/>
            </a:endParaRPr>
          </a:p>
        </p:txBody>
      </p:sp>
      <p:grpSp>
        <p:nvGrpSpPr>
          <p:cNvPr id="12" name="Google Shape;8731;p53">
            <a:extLst>
              <a:ext uri="{FF2B5EF4-FFF2-40B4-BE49-F238E27FC236}">
                <a16:creationId xmlns:a16="http://schemas.microsoft.com/office/drawing/2014/main" id="{7016D62C-A26E-3FCA-6CE3-705E5719EF4A}"/>
              </a:ext>
            </a:extLst>
          </p:cNvPr>
          <p:cNvGrpSpPr/>
          <p:nvPr/>
        </p:nvGrpSpPr>
        <p:grpSpPr>
          <a:xfrm>
            <a:off x="762711" y="1673091"/>
            <a:ext cx="282599" cy="278524"/>
            <a:chOff x="-64774725" y="1916550"/>
            <a:chExt cx="319000" cy="314400"/>
          </a:xfrm>
          <a:solidFill>
            <a:schemeClr val="tx1">
              <a:lumMod val="95000"/>
            </a:schemeClr>
          </a:solidFill>
        </p:grpSpPr>
        <p:sp>
          <p:nvSpPr>
            <p:cNvPr id="13" name="Google Shape;8732;p53">
              <a:extLst>
                <a:ext uri="{FF2B5EF4-FFF2-40B4-BE49-F238E27FC236}">
                  <a16:creationId xmlns:a16="http://schemas.microsoft.com/office/drawing/2014/main" id="{BA9D77CC-93FA-C3C7-4E19-1B486A4E59FE}"/>
                </a:ext>
              </a:extLst>
            </p:cNvPr>
            <p:cNvSpPr/>
            <p:nvPr/>
          </p:nvSpPr>
          <p:spPr>
            <a:xfrm>
              <a:off x="-64774725" y="1916550"/>
              <a:ext cx="319000" cy="314400"/>
            </a:xfrm>
            <a:custGeom>
              <a:avLst/>
              <a:gdLst/>
              <a:ahLst/>
              <a:cxnLst/>
              <a:rect l="l" t="t" r="r" b="b"/>
              <a:pathLst>
                <a:path w="12760" h="12576" extrusionOk="0">
                  <a:moveTo>
                    <a:pt x="11436" y="856"/>
                  </a:moveTo>
                  <a:cubicBezTo>
                    <a:pt x="11562" y="856"/>
                    <a:pt x="11657" y="888"/>
                    <a:pt x="11783" y="951"/>
                  </a:cubicBezTo>
                  <a:cubicBezTo>
                    <a:pt x="11877" y="1077"/>
                    <a:pt x="11940" y="1203"/>
                    <a:pt x="11909" y="1329"/>
                  </a:cubicBezTo>
                  <a:cubicBezTo>
                    <a:pt x="11814" y="2431"/>
                    <a:pt x="11562" y="3440"/>
                    <a:pt x="11090" y="4416"/>
                  </a:cubicBezTo>
                  <a:lnTo>
                    <a:pt x="8317" y="1675"/>
                  </a:lnTo>
                  <a:cubicBezTo>
                    <a:pt x="9263" y="1234"/>
                    <a:pt x="10334" y="951"/>
                    <a:pt x="11436" y="856"/>
                  </a:cubicBezTo>
                  <a:close/>
                  <a:moveTo>
                    <a:pt x="3781" y="4542"/>
                  </a:moveTo>
                  <a:lnTo>
                    <a:pt x="3781" y="4542"/>
                  </a:lnTo>
                  <a:cubicBezTo>
                    <a:pt x="3529" y="4983"/>
                    <a:pt x="3245" y="5456"/>
                    <a:pt x="3056" y="5960"/>
                  </a:cubicBezTo>
                  <a:cubicBezTo>
                    <a:pt x="2878" y="5949"/>
                    <a:pt x="2699" y="5942"/>
                    <a:pt x="2522" y="5942"/>
                  </a:cubicBezTo>
                  <a:cubicBezTo>
                    <a:pt x="2167" y="5942"/>
                    <a:pt x="1817" y="5970"/>
                    <a:pt x="1481" y="6054"/>
                  </a:cubicBezTo>
                  <a:cubicBezTo>
                    <a:pt x="1544" y="5928"/>
                    <a:pt x="1670" y="5802"/>
                    <a:pt x="1733" y="5739"/>
                  </a:cubicBezTo>
                  <a:cubicBezTo>
                    <a:pt x="2331" y="5141"/>
                    <a:pt x="2993" y="4731"/>
                    <a:pt x="3781" y="4542"/>
                  </a:cubicBezTo>
                  <a:close/>
                  <a:moveTo>
                    <a:pt x="7561" y="2022"/>
                  </a:moveTo>
                  <a:lnTo>
                    <a:pt x="10680" y="5141"/>
                  </a:lnTo>
                  <a:cubicBezTo>
                    <a:pt x="9546" y="7157"/>
                    <a:pt x="7687" y="8669"/>
                    <a:pt x="5419" y="9331"/>
                  </a:cubicBezTo>
                  <a:lnTo>
                    <a:pt x="3403" y="7346"/>
                  </a:lnTo>
                  <a:cubicBezTo>
                    <a:pt x="4064" y="5109"/>
                    <a:pt x="5576" y="3219"/>
                    <a:pt x="7561" y="2022"/>
                  </a:cubicBezTo>
                  <a:close/>
                  <a:moveTo>
                    <a:pt x="2899" y="8008"/>
                  </a:moveTo>
                  <a:lnTo>
                    <a:pt x="4789" y="9898"/>
                  </a:lnTo>
                  <a:lnTo>
                    <a:pt x="4316" y="10623"/>
                  </a:lnTo>
                  <a:lnTo>
                    <a:pt x="2142" y="8449"/>
                  </a:lnTo>
                  <a:lnTo>
                    <a:pt x="2899" y="8008"/>
                  </a:lnTo>
                  <a:close/>
                  <a:moveTo>
                    <a:pt x="2363" y="9867"/>
                  </a:moveTo>
                  <a:lnTo>
                    <a:pt x="2899" y="10371"/>
                  </a:lnTo>
                  <a:cubicBezTo>
                    <a:pt x="2741" y="10497"/>
                    <a:pt x="2520" y="10654"/>
                    <a:pt x="2300" y="10780"/>
                  </a:cubicBezTo>
                  <a:cubicBezTo>
                    <a:pt x="1985" y="10969"/>
                    <a:pt x="1733" y="11095"/>
                    <a:pt x="1638" y="11127"/>
                  </a:cubicBezTo>
                  <a:cubicBezTo>
                    <a:pt x="1701" y="10969"/>
                    <a:pt x="1796" y="10780"/>
                    <a:pt x="1985" y="10465"/>
                  </a:cubicBezTo>
                  <a:cubicBezTo>
                    <a:pt x="2142" y="10213"/>
                    <a:pt x="2268" y="10024"/>
                    <a:pt x="2363" y="9867"/>
                  </a:cubicBezTo>
                  <a:close/>
                  <a:moveTo>
                    <a:pt x="8191" y="8984"/>
                  </a:moveTo>
                  <a:lnTo>
                    <a:pt x="8191" y="8984"/>
                  </a:lnTo>
                  <a:cubicBezTo>
                    <a:pt x="7971" y="9867"/>
                    <a:pt x="7467" y="10686"/>
                    <a:pt x="6711" y="11284"/>
                  </a:cubicBezTo>
                  <a:cubicBezTo>
                    <a:pt x="6837" y="10749"/>
                    <a:pt x="6837" y="10245"/>
                    <a:pt x="6774" y="9741"/>
                  </a:cubicBezTo>
                  <a:cubicBezTo>
                    <a:pt x="7309" y="9551"/>
                    <a:pt x="7782" y="9268"/>
                    <a:pt x="8191" y="8984"/>
                  </a:cubicBezTo>
                  <a:close/>
                  <a:moveTo>
                    <a:pt x="11509" y="1"/>
                  </a:moveTo>
                  <a:cubicBezTo>
                    <a:pt x="11474" y="1"/>
                    <a:pt x="11440" y="2"/>
                    <a:pt x="11405" y="6"/>
                  </a:cubicBezTo>
                  <a:cubicBezTo>
                    <a:pt x="10365" y="100"/>
                    <a:pt x="9389" y="321"/>
                    <a:pt x="8412" y="730"/>
                  </a:cubicBezTo>
                  <a:cubicBezTo>
                    <a:pt x="7498" y="1077"/>
                    <a:pt x="6616" y="1644"/>
                    <a:pt x="5797" y="2274"/>
                  </a:cubicBezTo>
                  <a:cubicBezTo>
                    <a:pt x="5324" y="2652"/>
                    <a:pt x="4852" y="3093"/>
                    <a:pt x="4474" y="3566"/>
                  </a:cubicBezTo>
                  <a:cubicBezTo>
                    <a:pt x="3245" y="3629"/>
                    <a:pt x="2048" y="4196"/>
                    <a:pt x="1166" y="5109"/>
                  </a:cubicBezTo>
                  <a:cubicBezTo>
                    <a:pt x="725" y="5519"/>
                    <a:pt x="378" y="6054"/>
                    <a:pt x="95" y="6590"/>
                  </a:cubicBezTo>
                  <a:cubicBezTo>
                    <a:pt x="0" y="6748"/>
                    <a:pt x="63" y="6937"/>
                    <a:pt x="158" y="7063"/>
                  </a:cubicBezTo>
                  <a:cubicBezTo>
                    <a:pt x="252" y="7157"/>
                    <a:pt x="378" y="7189"/>
                    <a:pt x="441" y="7189"/>
                  </a:cubicBezTo>
                  <a:cubicBezTo>
                    <a:pt x="536" y="7189"/>
                    <a:pt x="567" y="7189"/>
                    <a:pt x="630" y="7157"/>
                  </a:cubicBezTo>
                  <a:cubicBezTo>
                    <a:pt x="1198" y="6873"/>
                    <a:pt x="1842" y="6743"/>
                    <a:pt x="2471" y="6743"/>
                  </a:cubicBezTo>
                  <a:cubicBezTo>
                    <a:pt x="2540" y="6743"/>
                    <a:pt x="2609" y="6744"/>
                    <a:pt x="2678" y="6748"/>
                  </a:cubicBezTo>
                  <a:cubicBezTo>
                    <a:pt x="2647" y="6905"/>
                    <a:pt x="2615" y="7031"/>
                    <a:pt x="2584" y="7189"/>
                  </a:cubicBezTo>
                  <a:lnTo>
                    <a:pt x="1229" y="7976"/>
                  </a:lnTo>
                  <a:cubicBezTo>
                    <a:pt x="1008" y="8134"/>
                    <a:pt x="945" y="8449"/>
                    <a:pt x="1166" y="8606"/>
                  </a:cubicBezTo>
                  <a:lnTo>
                    <a:pt x="1733" y="9173"/>
                  </a:lnTo>
                  <a:cubicBezTo>
                    <a:pt x="1544" y="9425"/>
                    <a:pt x="1323" y="9772"/>
                    <a:pt x="1103" y="10119"/>
                  </a:cubicBezTo>
                  <a:cubicBezTo>
                    <a:pt x="945" y="10465"/>
                    <a:pt x="788" y="10717"/>
                    <a:pt x="725" y="10906"/>
                  </a:cubicBezTo>
                  <a:cubicBezTo>
                    <a:pt x="599" y="11316"/>
                    <a:pt x="630" y="11599"/>
                    <a:pt x="851" y="11788"/>
                  </a:cubicBezTo>
                  <a:cubicBezTo>
                    <a:pt x="981" y="11918"/>
                    <a:pt x="1144" y="11961"/>
                    <a:pt x="1320" y="11961"/>
                  </a:cubicBezTo>
                  <a:cubicBezTo>
                    <a:pt x="1443" y="11961"/>
                    <a:pt x="1572" y="11940"/>
                    <a:pt x="1701" y="11914"/>
                  </a:cubicBezTo>
                  <a:cubicBezTo>
                    <a:pt x="1953" y="11820"/>
                    <a:pt x="2174" y="11694"/>
                    <a:pt x="2489" y="11505"/>
                  </a:cubicBezTo>
                  <a:cubicBezTo>
                    <a:pt x="2836" y="11316"/>
                    <a:pt x="3151" y="11095"/>
                    <a:pt x="3434" y="10875"/>
                  </a:cubicBezTo>
                  <a:lnTo>
                    <a:pt x="4033" y="11473"/>
                  </a:lnTo>
                  <a:cubicBezTo>
                    <a:pt x="4116" y="11557"/>
                    <a:pt x="4225" y="11597"/>
                    <a:pt x="4330" y="11597"/>
                  </a:cubicBezTo>
                  <a:cubicBezTo>
                    <a:pt x="4464" y="11597"/>
                    <a:pt x="4593" y="11533"/>
                    <a:pt x="4663" y="11410"/>
                  </a:cubicBezTo>
                  <a:lnTo>
                    <a:pt x="5450" y="10056"/>
                  </a:lnTo>
                  <a:cubicBezTo>
                    <a:pt x="5608" y="10024"/>
                    <a:pt x="5734" y="9993"/>
                    <a:pt x="5892" y="9930"/>
                  </a:cubicBezTo>
                  <a:lnTo>
                    <a:pt x="5892" y="9930"/>
                  </a:lnTo>
                  <a:cubicBezTo>
                    <a:pt x="5923" y="10591"/>
                    <a:pt x="5797" y="11316"/>
                    <a:pt x="5482" y="11977"/>
                  </a:cubicBezTo>
                  <a:cubicBezTo>
                    <a:pt x="5419" y="12135"/>
                    <a:pt x="5450" y="12324"/>
                    <a:pt x="5576" y="12450"/>
                  </a:cubicBezTo>
                  <a:cubicBezTo>
                    <a:pt x="5639" y="12534"/>
                    <a:pt x="5759" y="12576"/>
                    <a:pt x="5878" y="12576"/>
                  </a:cubicBezTo>
                  <a:cubicBezTo>
                    <a:pt x="5937" y="12576"/>
                    <a:pt x="5997" y="12565"/>
                    <a:pt x="6049" y="12544"/>
                  </a:cubicBezTo>
                  <a:cubicBezTo>
                    <a:pt x="6585" y="12261"/>
                    <a:pt x="7089" y="11914"/>
                    <a:pt x="7530" y="11473"/>
                  </a:cubicBezTo>
                  <a:cubicBezTo>
                    <a:pt x="8443" y="10560"/>
                    <a:pt x="8979" y="9394"/>
                    <a:pt x="9074" y="8165"/>
                  </a:cubicBezTo>
                  <a:cubicBezTo>
                    <a:pt x="9546" y="7756"/>
                    <a:pt x="9987" y="7346"/>
                    <a:pt x="10365" y="6811"/>
                  </a:cubicBezTo>
                  <a:cubicBezTo>
                    <a:pt x="11027" y="5991"/>
                    <a:pt x="11562" y="5141"/>
                    <a:pt x="11940" y="4227"/>
                  </a:cubicBezTo>
                  <a:cubicBezTo>
                    <a:pt x="12350" y="3282"/>
                    <a:pt x="12571" y="2242"/>
                    <a:pt x="12665" y="1234"/>
                  </a:cubicBezTo>
                  <a:cubicBezTo>
                    <a:pt x="12760" y="1014"/>
                    <a:pt x="12665" y="636"/>
                    <a:pt x="12382" y="384"/>
                  </a:cubicBezTo>
                  <a:cubicBezTo>
                    <a:pt x="12126" y="128"/>
                    <a:pt x="11820" y="1"/>
                    <a:pt x="1150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733;p53">
              <a:extLst>
                <a:ext uri="{FF2B5EF4-FFF2-40B4-BE49-F238E27FC236}">
                  <a16:creationId xmlns:a16="http://schemas.microsoft.com/office/drawing/2014/main" id="{04A6846B-44CA-D6C7-874D-674A43F13CA7}"/>
                </a:ext>
              </a:extLst>
            </p:cNvPr>
            <p:cNvSpPr/>
            <p:nvPr/>
          </p:nvSpPr>
          <p:spPr>
            <a:xfrm>
              <a:off x="-64636900" y="2010600"/>
              <a:ext cx="89800" cy="82525"/>
            </a:xfrm>
            <a:custGeom>
              <a:avLst/>
              <a:gdLst/>
              <a:ahLst/>
              <a:cxnLst/>
              <a:rect l="l" t="t" r="r" b="b"/>
              <a:pathLst>
                <a:path w="3592" h="3301" extrusionOk="0">
                  <a:moveTo>
                    <a:pt x="1828" y="827"/>
                  </a:moveTo>
                  <a:cubicBezTo>
                    <a:pt x="2048" y="827"/>
                    <a:pt x="2269" y="906"/>
                    <a:pt x="2426" y="1064"/>
                  </a:cubicBezTo>
                  <a:cubicBezTo>
                    <a:pt x="2741" y="1410"/>
                    <a:pt x="2741" y="1914"/>
                    <a:pt x="2426" y="2229"/>
                  </a:cubicBezTo>
                  <a:cubicBezTo>
                    <a:pt x="2269" y="2387"/>
                    <a:pt x="2048" y="2466"/>
                    <a:pt x="1828" y="2466"/>
                  </a:cubicBezTo>
                  <a:cubicBezTo>
                    <a:pt x="1607" y="2466"/>
                    <a:pt x="1387" y="2387"/>
                    <a:pt x="1229" y="2229"/>
                  </a:cubicBezTo>
                  <a:cubicBezTo>
                    <a:pt x="914" y="1914"/>
                    <a:pt x="914" y="1379"/>
                    <a:pt x="1229" y="1064"/>
                  </a:cubicBezTo>
                  <a:cubicBezTo>
                    <a:pt x="1387" y="906"/>
                    <a:pt x="1607" y="827"/>
                    <a:pt x="1828" y="827"/>
                  </a:cubicBezTo>
                  <a:close/>
                  <a:moveTo>
                    <a:pt x="1820" y="0"/>
                  </a:moveTo>
                  <a:cubicBezTo>
                    <a:pt x="1402" y="0"/>
                    <a:pt x="977" y="166"/>
                    <a:pt x="631" y="497"/>
                  </a:cubicBezTo>
                  <a:cubicBezTo>
                    <a:pt x="0" y="1127"/>
                    <a:pt x="0" y="2198"/>
                    <a:pt x="631" y="2828"/>
                  </a:cubicBezTo>
                  <a:cubicBezTo>
                    <a:pt x="946" y="3143"/>
                    <a:pt x="1371" y="3301"/>
                    <a:pt x="1796" y="3301"/>
                  </a:cubicBezTo>
                  <a:cubicBezTo>
                    <a:pt x="2222" y="3301"/>
                    <a:pt x="2647" y="3143"/>
                    <a:pt x="2962" y="2828"/>
                  </a:cubicBezTo>
                  <a:cubicBezTo>
                    <a:pt x="3592" y="2198"/>
                    <a:pt x="3592" y="1127"/>
                    <a:pt x="2962" y="497"/>
                  </a:cubicBezTo>
                  <a:cubicBezTo>
                    <a:pt x="2647" y="166"/>
                    <a:pt x="2237" y="0"/>
                    <a:pt x="18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275;p28">
            <a:extLst>
              <a:ext uri="{FF2B5EF4-FFF2-40B4-BE49-F238E27FC236}">
                <a16:creationId xmlns:a16="http://schemas.microsoft.com/office/drawing/2014/main" id="{6C61C6E4-73B1-AD69-2975-6C16E0178EBA}"/>
              </a:ext>
            </a:extLst>
          </p:cNvPr>
          <p:cNvSpPr txBox="1">
            <a:spLocks/>
          </p:cNvSpPr>
          <p:nvPr/>
        </p:nvSpPr>
        <p:spPr>
          <a:xfrm>
            <a:off x="1142136" y="1585130"/>
            <a:ext cx="4009161" cy="454446"/>
          </a:xfrm>
          <a:prstGeom prst="rect">
            <a:avLst/>
          </a:prstGeom>
          <a:noFill/>
          <a:ln>
            <a:noFill/>
          </a:ln>
        </p:spPr>
        <p:txBody>
          <a:bodyPr spcFirstLastPara="1" wrap="square" lIns="91425" tIns="91425" rIns="91425" bIns="91425" anchor="ctr" anchorCtr="0">
            <a:noAutofit/>
          </a:bodyPr>
          <a:lstStyle/>
          <a:p>
            <a:pPr algn="l" rtl="0">
              <a:buClrTx/>
              <a:buFontTx/>
            </a:pPr>
            <a:r>
              <a:rPr lang="en-US" sz="2000" dirty="0">
                <a:solidFill>
                  <a:schemeClr val="tx1">
                    <a:lumMod val="95000"/>
                  </a:schemeClr>
                </a:solidFill>
                <a:latin typeface="Sora Medium" pitchFamily="2" charset="0"/>
                <a:cs typeface="Sora Medium" pitchFamily="2" charset="0"/>
              </a:rPr>
              <a:t>Scalability and Agility for Startups</a:t>
            </a:r>
            <a:endParaRPr lang="en-GB" sz="2000" dirty="0">
              <a:solidFill>
                <a:schemeClr val="tx1">
                  <a:lumMod val="95000"/>
                </a:schemeClr>
              </a:solidFill>
              <a:latin typeface="Sora Medium" pitchFamily="2" charset="0"/>
              <a:cs typeface="Sora Medium" pitchFamily="2" charset="0"/>
            </a:endParaRPr>
          </a:p>
        </p:txBody>
      </p:sp>
      <p:grpSp>
        <p:nvGrpSpPr>
          <p:cNvPr id="16" name="Group 15">
            <a:extLst>
              <a:ext uri="{FF2B5EF4-FFF2-40B4-BE49-F238E27FC236}">
                <a16:creationId xmlns:a16="http://schemas.microsoft.com/office/drawing/2014/main" id="{502289A0-86CE-65BC-E06F-9544EC689DE1}"/>
              </a:ext>
            </a:extLst>
          </p:cNvPr>
          <p:cNvGrpSpPr/>
          <p:nvPr/>
        </p:nvGrpSpPr>
        <p:grpSpPr>
          <a:xfrm>
            <a:off x="-133350" y="4697400"/>
            <a:ext cx="9410700" cy="446099"/>
            <a:chOff x="-133350" y="4697400"/>
            <a:chExt cx="9410700" cy="446099"/>
          </a:xfrm>
        </p:grpSpPr>
        <p:sp>
          <p:nvSpPr>
            <p:cNvPr id="17" name="Rectangle 16">
              <a:extLst>
                <a:ext uri="{FF2B5EF4-FFF2-40B4-BE49-F238E27FC236}">
                  <a16:creationId xmlns:a16="http://schemas.microsoft.com/office/drawing/2014/main" id="{932B083A-216B-FA8A-13CD-1B39EECABE4F}"/>
                </a:ext>
              </a:extLst>
            </p:cNvPr>
            <p:cNvSpPr/>
            <p:nvPr/>
          </p:nvSpPr>
          <p:spPr>
            <a:xfrm>
              <a:off x="-133350" y="4697400"/>
              <a:ext cx="9410700" cy="446099"/>
            </a:xfrm>
            <a:prstGeom prst="rect">
              <a:avLst/>
            </a:prstGeom>
            <a:solidFill>
              <a:schemeClr val="bg1">
                <a:lumMod val="90000"/>
                <a:lumOff val="10000"/>
              </a:schemeClr>
            </a:solidFill>
            <a:ln w="127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ADC5E2D1-BC10-1269-8441-E8E631D7E2CE}"/>
                </a:ext>
              </a:extLst>
            </p:cNvPr>
            <p:cNvGrpSpPr/>
            <p:nvPr/>
          </p:nvGrpSpPr>
          <p:grpSpPr>
            <a:xfrm>
              <a:off x="-22860" y="4749899"/>
              <a:ext cx="8913461" cy="341100"/>
              <a:chOff x="-22860" y="4697401"/>
              <a:chExt cx="8913461" cy="341100"/>
            </a:xfrm>
          </p:grpSpPr>
          <p:pic>
            <p:nvPicPr>
              <p:cNvPr id="19" name="Graphic 18">
                <a:extLst>
                  <a:ext uri="{FF2B5EF4-FFF2-40B4-BE49-F238E27FC236}">
                    <a16:creationId xmlns:a16="http://schemas.microsoft.com/office/drawing/2014/main" id="{0DEA3DC2-69EF-4E8A-9157-23993DB3F39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26477" y="4745816"/>
                <a:ext cx="1564124" cy="244271"/>
              </a:xfrm>
              <a:prstGeom prst="rect">
                <a:avLst/>
              </a:prstGeom>
            </p:spPr>
          </p:pic>
          <p:sp>
            <p:nvSpPr>
              <p:cNvPr id="20" name="Google Shape;322;p33">
                <a:extLst>
                  <a:ext uri="{FF2B5EF4-FFF2-40B4-BE49-F238E27FC236}">
                    <a16:creationId xmlns:a16="http://schemas.microsoft.com/office/drawing/2014/main" id="{42323E66-50DF-A713-DBD5-B7A746AFBE7F}"/>
                  </a:ext>
                </a:extLst>
              </p:cNvPr>
              <p:cNvSpPr txBox="1">
                <a:spLocks/>
              </p:cNvSpPr>
              <p:nvPr/>
            </p:nvSpPr>
            <p:spPr>
              <a:xfrm>
                <a:off x="-22860" y="4697401"/>
                <a:ext cx="6787396" cy="341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Manrope Light"/>
                  <a:buChar char="●"/>
                  <a:defRPr sz="1100" b="0" i="0" u="none" strike="noStrike" cap="none">
                    <a:solidFill>
                      <a:schemeClr val="dk1"/>
                    </a:solidFill>
                    <a:latin typeface="Manrope"/>
                    <a:ea typeface="Manrope"/>
                    <a:cs typeface="Manrope"/>
                    <a:sym typeface="Manrope"/>
                  </a:defRPr>
                </a:lvl1pPr>
                <a:lvl2pPr marL="914400" marR="0" lvl="1" indent="-298450" algn="ctr" rtl="0">
                  <a:lnSpc>
                    <a:spcPct val="100000"/>
                  </a:lnSpc>
                  <a:spcBef>
                    <a:spcPts val="1000"/>
                  </a:spcBef>
                  <a:spcAft>
                    <a:spcPts val="0"/>
                  </a:spcAft>
                  <a:buClr>
                    <a:srgbClr val="E76A28"/>
                  </a:buClr>
                  <a:buSzPts val="1600"/>
                  <a:buFont typeface="Nunito Light" panose="00000400000000000000"/>
                  <a:buChar char="○"/>
                  <a:defRPr sz="1100" b="0" i="0" u="none" strike="noStrike" cap="none">
                    <a:solidFill>
                      <a:schemeClr val="dk1"/>
                    </a:solidFill>
                    <a:latin typeface="Manrope"/>
                    <a:ea typeface="Manrope"/>
                    <a:cs typeface="Manrope"/>
                    <a:sym typeface="Manrope"/>
                  </a:defRPr>
                </a:lvl2pPr>
                <a:lvl3pPr marL="1371600" marR="0" lvl="2" indent="-298450" algn="ctr" rtl="0">
                  <a:lnSpc>
                    <a:spcPct val="100000"/>
                  </a:lnSpc>
                  <a:spcBef>
                    <a:spcPts val="1600"/>
                  </a:spcBef>
                  <a:spcAft>
                    <a:spcPts val="0"/>
                  </a:spcAft>
                  <a:buClr>
                    <a:srgbClr val="E76A28"/>
                  </a:buClr>
                  <a:buSzPts val="1500"/>
                  <a:buFont typeface="Nunito Light" panose="00000400000000000000"/>
                  <a:buChar char="■"/>
                  <a:defRPr sz="1100" b="0" i="0" u="none" strike="noStrike" cap="none">
                    <a:solidFill>
                      <a:schemeClr val="dk1"/>
                    </a:solidFill>
                    <a:latin typeface="Manrope"/>
                    <a:ea typeface="Manrope"/>
                    <a:cs typeface="Manrope"/>
                    <a:sym typeface="Manrope"/>
                  </a:defRPr>
                </a:lvl3pPr>
                <a:lvl4pPr marL="1828800" marR="0" lvl="3" indent="-298450" algn="ctr" rtl="0">
                  <a:lnSpc>
                    <a:spcPct val="100000"/>
                  </a:lnSpc>
                  <a:spcBef>
                    <a:spcPts val="1600"/>
                  </a:spcBef>
                  <a:spcAft>
                    <a:spcPts val="0"/>
                  </a:spcAft>
                  <a:buClr>
                    <a:srgbClr val="E76A28"/>
                  </a:buClr>
                  <a:buSzPts val="1500"/>
                  <a:buFont typeface="Nunito Light" panose="00000400000000000000"/>
                  <a:buChar char="●"/>
                  <a:defRPr sz="1100" b="0" i="0" u="none" strike="noStrike" cap="none">
                    <a:solidFill>
                      <a:schemeClr val="dk1"/>
                    </a:solidFill>
                    <a:latin typeface="Manrope"/>
                    <a:ea typeface="Manrope"/>
                    <a:cs typeface="Manrope"/>
                    <a:sym typeface="Manrope"/>
                  </a:defRPr>
                </a:lvl4pPr>
                <a:lvl5pPr marL="2286000" marR="0" lvl="4" indent="-298450" algn="ctr" rtl="0">
                  <a:lnSpc>
                    <a:spcPct val="100000"/>
                  </a:lnSpc>
                  <a:spcBef>
                    <a:spcPts val="1600"/>
                  </a:spcBef>
                  <a:spcAft>
                    <a:spcPts val="0"/>
                  </a:spcAft>
                  <a:buClr>
                    <a:srgbClr val="E76A28"/>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5pPr>
                <a:lvl6pPr marL="2743200" marR="0" lvl="5" indent="-298450" algn="ctr" rtl="0">
                  <a:lnSpc>
                    <a:spcPct val="100000"/>
                  </a:lnSpc>
                  <a:spcBef>
                    <a:spcPts val="1600"/>
                  </a:spcBef>
                  <a:spcAft>
                    <a:spcPts val="0"/>
                  </a:spcAft>
                  <a:buClr>
                    <a:srgbClr val="999999"/>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6pPr>
                <a:lvl7pPr marL="3200400" marR="0" lvl="6" indent="-298450" algn="ctr" rtl="0">
                  <a:lnSpc>
                    <a:spcPct val="100000"/>
                  </a:lnSpc>
                  <a:spcBef>
                    <a:spcPts val="1600"/>
                  </a:spcBef>
                  <a:spcAft>
                    <a:spcPts val="0"/>
                  </a:spcAft>
                  <a:buClr>
                    <a:srgbClr val="999999"/>
                  </a:buClr>
                  <a:buSzPts val="1300"/>
                  <a:buFont typeface="Nunito Light" panose="00000400000000000000"/>
                  <a:buChar char="●"/>
                  <a:defRPr sz="1100" b="0" i="0" u="none" strike="noStrike" cap="none">
                    <a:solidFill>
                      <a:schemeClr val="dk1"/>
                    </a:solidFill>
                    <a:latin typeface="Manrope"/>
                    <a:ea typeface="Manrope"/>
                    <a:cs typeface="Manrope"/>
                    <a:sym typeface="Manrope"/>
                  </a:defRPr>
                </a:lvl7pPr>
                <a:lvl8pPr marL="3657600" marR="0" lvl="7" indent="-298450" algn="ctr" rtl="0">
                  <a:lnSpc>
                    <a:spcPct val="100000"/>
                  </a:lnSpc>
                  <a:spcBef>
                    <a:spcPts val="1600"/>
                  </a:spcBef>
                  <a:spcAft>
                    <a:spcPts val="0"/>
                  </a:spcAft>
                  <a:buClr>
                    <a:srgbClr val="999999"/>
                  </a:buClr>
                  <a:buSzPts val="1300"/>
                  <a:buFont typeface="Nunito Light" panose="00000400000000000000"/>
                  <a:buChar char="○"/>
                  <a:defRPr sz="1100" b="0" i="0" u="none" strike="noStrike" cap="none">
                    <a:solidFill>
                      <a:schemeClr val="dk1"/>
                    </a:solidFill>
                    <a:latin typeface="Manrope"/>
                    <a:ea typeface="Manrope"/>
                    <a:cs typeface="Manrope"/>
                    <a:sym typeface="Manrope"/>
                  </a:defRPr>
                </a:lvl8pPr>
                <a:lvl9pPr marL="4114800" marR="0" lvl="8" indent="-298450" algn="ctr" rtl="0">
                  <a:lnSpc>
                    <a:spcPct val="100000"/>
                  </a:lnSpc>
                  <a:spcBef>
                    <a:spcPts val="1600"/>
                  </a:spcBef>
                  <a:spcAft>
                    <a:spcPts val="1600"/>
                  </a:spcAft>
                  <a:buClr>
                    <a:srgbClr val="999999"/>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9pPr>
              </a:lstStyle>
              <a:p>
                <a:pPr marL="158750" indent="0">
                  <a:buNone/>
                </a:pPr>
                <a:r>
                  <a:rPr lang="fr-FR" sz="1000" b="1" dirty="0">
                    <a:latin typeface="Sora" pitchFamily="2" charset="0"/>
                    <a:cs typeface="Sora" pitchFamily="2" charset="0"/>
                  </a:rPr>
                  <a:t>Source: </a:t>
                </a:r>
                <a:r>
                  <a:rPr lang="fr-FR" sz="1000" dirty="0">
                    <a:latin typeface="Sora" pitchFamily="2" charset="0"/>
                    <a:cs typeface="Sora" pitchFamily="2" charset="0"/>
                    <a:hlinkClick r:id="rId6"/>
                  </a:rPr>
                  <a:t>https://www.weblineindia.com/blog/why-outsourcing-software-development/</a:t>
                </a:r>
                <a:endParaRPr lang="en-GB" sz="1000" dirty="0">
                  <a:latin typeface="Sora" pitchFamily="2" charset="0"/>
                  <a:cs typeface="Sora" pitchFamily="2" charset="0"/>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297;p30">
            <a:extLst>
              <a:ext uri="{FF2B5EF4-FFF2-40B4-BE49-F238E27FC236}">
                <a16:creationId xmlns:a16="http://schemas.microsoft.com/office/drawing/2014/main" id="{812DA327-485C-7454-7ABB-50B20A430F0B}"/>
              </a:ext>
            </a:extLst>
          </p:cNvPr>
          <p:cNvSpPr txBox="1">
            <a:spLocks noGrp="1"/>
          </p:cNvSpPr>
          <p:nvPr>
            <p:ph type="title"/>
          </p:nvPr>
        </p:nvSpPr>
        <p:spPr>
          <a:xfrm>
            <a:off x="2307861" y="1460033"/>
            <a:ext cx="4528275" cy="583675"/>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r>
              <a:rPr lang="en-GB" sz="3000" dirty="0">
                <a:solidFill>
                  <a:schemeClr val="tx1">
                    <a:lumMod val="85000"/>
                  </a:schemeClr>
                </a:solidFill>
              </a:rPr>
              <a:t>Conclusion</a:t>
            </a:r>
          </a:p>
        </p:txBody>
      </p:sp>
      <p:sp>
        <p:nvSpPr>
          <p:cNvPr id="4" name="Google Shape;297;p30">
            <a:extLst>
              <a:ext uri="{FF2B5EF4-FFF2-40B4-BE49-F238E27FC236}">
                <a16:creationId xmlns:a16="http://schemas.microsoft.com/office/drawing/2014/main" id="{A9FE4FA1-2244-E1D9-0589-A2C3E17A4CD4}"/>
              </a:ext>
            </a:extLst>
          </p:cNvPr>
          <p:cNvSpPr txBox="1">
            <a:spLocks/>
          </p:cNvSpPr>
          <p:nvPr/>
        </p:nvSpPr>
        <p:spPr>
          <a:xfrm>
            <a:off x="1237750" y="1912621"/>
            <a:ext cx="6668498" cy="210312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80000"/>
              </a:lnSpc>
              <a:spcBef>
                <a:spcPts val="0"/>
              </a:spcBef>
              <a:spcAft>
                <a:spcPts val="0"/>
              </a:spcAft>
              <a:buClr>
                <a:schemeClr val="dk1"/>
              </a:buClr>
              <a:buSzPts val="4800"/>
              <a:buFont typeface="Sora Medium"/>
              <a:buNone/>
              <a:defRPr sz="10000" b="0" i="0" u="none" strike="noStrike" cap="none">
                <a:solidFill>
                  <a:schemeClr val="dk1"/>
                </a:solidFill>
                <a:latin typeface="Sora Medium"/>
                <a:ea typeface="Sora Medium"/>
                <a:cs typeface="Sora Medium"/>
                <a:sym typeface="Sora Medium"/>
              </a:defRPr>
            </a:lvl1pPr>
            <a:lvl2pPr marR="0" lvl="1" algn="l" rtl="0">
              <a:lnSpc>
                <a:spcPct val="100000"/>
              </a:lnSpc>
              <a:spcBef>
                <a:spcPts val="0"/>
              </a:spcBef>
              <a:spcAft>
                <a:spcPts val="0"/>
              </a:spcAft>
              <a:buClr>
                <a:schemeClr val="dk1"/>
              </a:buClr>
              <a:buSzPts val="4800"/>
              <a:buFont typeface="Sora"/>
              <a:buNone/>
              <a:defRPr sz="4800" b="0" i="0" u="none" strike="noStrike" cap="none">
                <a:solidFill>
                  <a:schemeClr val="dk1"/>
                </a:solidFill>
                <a:latin typeface="Sora"/>
                <a:ea typeface="Sora"/>
                <a:cs typeface="Sora"/>
                <a:sym typeface="Sora"/>
              </a:defRPr>
            </a:lvl2pPr>
            <a:lvl3pPr marR="0" lvl="2" algn="l" rtl="0">
              <a:lnSpc>
                <a:spcPct val="100000"/>
              </a:lnSpc>
              <a:spcBef>
                <a:spcPts val="0"/>
              </a:spcBef>
              <a:spcAft>
                <a:spcPts val="0"/>
              </a:spcAft>
              <a:buClr>
                <a:schemeClr val="dk1"/>
              </a:buClr>
              <a:buSzPts val="4800"/>
              <a:buFont typeface="Sora"/>
              <a:buNone/>
              <a:defRPr sz="4800" b="0" i="0" u="none" strike="noStrike" cap="none">
                <a:solidFill>
                  <a:schemeClr val="dk1"/>
                </a:solidFill>
                <a:latin typeface="Sora"/>
                <a:ea typeface="Sora"/>
                <a:cs typeface="Sora"/>
                <a:sym typeface="Sora"/>
              </a:defRPr>
            </a:lvl3pPr>
            <a:lvl4pPr marR="0" lvl="3" algn="l" rtl="0">
              <a:lnSpc>
                <a:spcPct val="100000"/>
              </a:lnSpc>
              <a:spcBef>
                <a:spcPts val="0"/>
              </a:spcBef>
              <a:spcAft>
                <a:spcPts val="0"/>
              </a:spcAft>
              <a:buClr>
                <a:schemeClr val="dk1"/>
              </a:buClr>
              <a:buSzPts val="4800"/>
              <a:buFont typeface="Sora"/>
              <a:buNone/>
              <a:defRPr sz="4800" b="0" i="0" u="none" strike="noStrike" cap="none">
                <a:solidFill>
                  <a:schemeClr val="dk1"/>
                </a:solidFill>
                <a:latin typeface="Sora"/>
                <a:ea typeface="Sora"/>
                <a:cs typeface="Sora"/>
                <a:sym typeface="Sora"/>
              </a:defRPr>
            </a:lvl4pPr>
            <a:lvl5pPr marR="0" lvl="4" algn="l" rtl="0">
              <a:lnSpc>
                <a:spcPct val="100000"/>
              </a:lnSpc>
              <a:spcBef>
                <a:spcPts val="0"/>
              </a:spcBef>
              <a:spcAft>
                <a:spcPts val="0"/>
              </a:spcAft>
              <a:buClr>
                <a:schemeClr val="dk1"/>
              </a:buClr>
              <a:buSzPts val="4800"/>
              <a:buFont typeface="Sora"/>
              <a:buNone/>
              <a:defRPr sz="4800" b="0" i="0" u="none" strike="noStrike" cap="none">
                <a:solidFill>
                  <a:schemeClr val="dk1"/>
                </a:solidFill>
                <a:latin typeface="Sora"/>
                <a:ea typeface="Sora"/>
                <a:cs typeface="Sora"/>
                <a:sym typeface="Sora"/>
              </a:defRPr>
            </a:lvl5pPr>
            <a:lvl6pPr marR="0" lvl="5" algn="l" rtl="0">
              <a:lnSpc>
                <a:spcPct val="100000"/>
              </a:lnSpc>
              <a:spcBef>
                <a:spcPts val="0"/>
              </a:spcBef>
              <a:spcAft>
                <a:spcPts val="0"/>
              </a:spcAft>
              <a:buClr>
                <a:schemeClr val="dk1"/>
              </a:buClr>
              <a:buSzPts val="4800"/>
              <a:buFont typeface="Sora"/>
              <a:buNone/>
              <a:defRPr sz="4800" b="0" i="0" u="none" strike="noStrike" cap="none">
                <a:solidFill>
                  <a:schemeClr val="dk1"/>
                </a:solidFill>
                <a:latin typeface="Sora"/>
                <a:ea typeface="Sora"/>
                <a:cs typeface="Sora"/>
                <a:sym typeface="Sora"/>
              </a:defRPr>
            </a:lvl6pPr>
            <a:lvl7pPr marR="0" lvl="6" algn="l" rtl="0">
              <a:lnSpc>
                <a:spcPct val="100000"/>
              </a:lnSpc>
              <a:spcBef>
                <a:spcPts val="0"/>
              </a:spcBef>
              <a:spcAft>
                <a:spcPts val="0"/>
              </a:spcAft>
              <a:buClr>
                <a:schemeClr val="dk1"/>
              </a:buClr>
              <a:buSzPts val="4800"/>
              <a:buFont typeface="Sora"/>
              <a:buNone/>
              <a:defRPr sz="4800" b="0" i="0" u="none" strike="noStrike" cap="none">
                <a:solidFill>
                  <a:schemeClr val="dk1"/>
                </a:solidFill>
                <a:latin typeface="Sora"/>
                <a:ea typeface="Sora"/>
                <a:cs typeface="Sora"/>
                <a:sym typeface="Sora"/>
              </a:defRPr>
            </a:lvl7pPr>
            <a:lvl8pPr marR="0" lvl="7" algn="l" rtl="0">
              <a:lnSpc>
                <a:spcPct val="100000"/>
              </a:lnSpc>
              <a:spcBef>
                <a:spcPts val="0"/>
              </a:spcBef>
              <a:spcAft>
                <a:spcPts val="0"/>
              </a:spcAft>
              <a:buClr>
                <a:schemeClr val="dk1"/>
              </a:buClr>
              <a:buSzPts val="4800"/>
              <a:buFont typeface="Sora"/>
              <a:buNone/>
              <a:defRPr sz="4800" b="0" i="0" u="none" strike="noStrike" cap="none">
                <a:solidFill>
                  <a:schemeClr val="dk1"/>
                </a:solidFill>
                <a:latin typeface="Sora"/>
                <a:ea typeface="Sora"/>
                <a:cs typeface="Sora"/>
                <a:sym typeface="Sora"/>
              </a:defRPr>
            </a:lvl8pPr>
            <a:lvl9pPr marR="0" lvl="8" algn="l" rtl="0">
              <a:lnSpc>
                <a:spcPct val="100000"/>
              </a:lnSpc>
              <a:spcBef>
                <a:spcPts val="0"/>
              </a:spcBef>
              <a:spcAft>
                <a:spcPts val="0"/>
              </a:spcAft>
              <a:buClr>
                <a:schemeClr val="dk1"/>
              </a:buClr>
              <a:buSzPts val="4800"/>
              <a:buFont typeface="Sora"/>
              <a:buNone/>
              <a:defRPr sz="4800" b="0" i="0" u="none" strike="noStrike" cap="none">
                <a:solidFill>
                  <a:schemeClr val="dk1"/>
                </a:solidFill>
                <a:latin typeface="Sora"/>
                <a:ea typeface="Sora"/>
                <a:cs typeface="Sora"/>
                <a:sym typeface="Sora"/>
              </a:defRPr>
            </a:lvl9pPr>
          </a:lstStyle>
          <a:p>
            <a:pPr>
              <a:lnSpc>
                <a:spcPct val="100000"/>
              </a:lnSpc>
            </a:pPr>
            <a:r>
              <a:rPr lang="en-US" sz="1400" dirty="0">
                <a:solidFill>
                  <a:schemeClr val="tx1">
                    <a:lumMod val="85000"/>
                  </a:schemeClr>
                </a:solidFill>
                <a:latin typeface="Sora" pitchFamily="2" charset="0"/>
                <a:cs typeface="Sora" pitchFamily="2" charset="0"/>
              </a:rPr>
              <a:t>If you’ve been thinking about outsourcing for a while, after going through the above points, we are sure you would like to soon engage with a software company. The choice of the software development company, as well as the manner in which you interact and work together with them, will be crucial factors in the success of offshoring. Hence, outsourcing software development services to a reputed company like WeblineIndia will be the best choice.</a:t>
            </a:r>
            <a:endParaRPr lang="en-GB" sz="1400" dirty="0">
              <a:solidFill>
                <a:schemeClr val="tx1">
                  <a:lumMod val="85000"/>
                </a:schemeClr>
              </a:solidFill>
              <a:latin typeface="Sora" pitchFamily="2" charset="0"/>
              <a:cs typeface="Sora" pitchFamily="2" charset="0"/>
            </a:endParaRPr>
          </a:p>
        </p:txBody>
      </p:sp>
      <p:grpSp>
        <p:nvGrpSpPr>
          <p:cNvPr id="5" name="Google Shape;8105;p51">
            <a:extLst>
              <a:ext uri="{FF2B5EF4-FFF2-40B4-BE49-F238E27FC236}">
                <a16:creationId xmlns:a16="http://schemas.microsoft.com/office/drawing/2014/main" id="{6A70153D-13D0-9763-E4D6-ABFBACBC02EA}"/>
              </a:ext>
            </a:extLst>
          </p:cNvPr>
          <p:cNvGrpSpPr/>
          <p:nvPr/>
        </p:nvGrpSpPr>
        <p:grpSpPr>
          <a:xfrm>
            <a:off x="4344562" y="721606"/>
            <a:ext cx="454874" cy="512834"/>
            <a:chOff x="3299850" y="238575"/>
            <a:chExt cx="427725" cy="482225"/>
          </a:xfrm>
          <a:solidFill>
            <a:schemeClr val="tx1">
              <a:lumMod val="95000"/>
            </a:schemeClr>
          </a:solidFill>
        </p:grpSpPr>
        <p:sp>
          <p:nvSpPr>
            <p:cNvPr id="6" name="Google Shape;8106;p51">
              <a:extLst>
                <a:ext uri="{FF2B5EF4-FFF2-40B4-BE49-F238E27FC236}">
                  <a16:creationId xmlns:a16="http://schemas.microsoft.com/office/drawing/2014/main" id="{126CBF4A-A8B1-E2CC-3A2E-65BFA17B180F}"/>
                </a:ext>
              </a:extLst>
            </p:cNvPr>
            <p:cNvSpPr/>
            <p:nvPr/>
          </p:nvSpPr>
          <p:spPr>
            <a:xfrm>
              <a:off x="3299850" y="323500"/>
              <a:ext cx="427725" cy="397300"/>
            </a:xfrm>
            <a:custGeom>
              <a:avLst/>
              <a:gdLst/>
              <a:ahLst/>
              <a:cxnLst/>
              <a:rect l="l" t="t" r="r" b="b"/>
              <a:pathLst>
                <a:path w="17109" h="15892" extrusionOk="0">
                  <a:moveTo>
                    <a:pt x="3397" y="6794"/>
                  </a:moveTo>
                  <a:lnTo>
                    <a:pt x="3397" y="14759"/>
                  </a:lnTo>
                  <a:lnTo>
                    <a:pt x="1132" y="14759"/>
                  </a:lnTo>
                  <a:lnTo>
                    <a:pt x="1132" y="6794"/>
                  </a:lnTo>
                  <a:close/>
                  <a:moveTo>
                    <a:pt x="9034" y="1132"/>
                  </a:moveTo>
                  <a:cubicBezTo>
                    <a:pt x="9683" y="1175"/>
                    <a:pt x="10191" y="1712"/>
                    <a:pt x="10191" y="2364"/>
                  </a:cubicBezTo>
                  <a:cubicBezTo>
                    <a:pt x="10191" y="3346"/>
                    <a:pt x="9774" y="5275"/>
                    <a:pt x="9221" y="5828"/>
                  </a:cubicBezTo>
                  <a:cubicBezTo>
                    <a:pt x="8865" y="6184"/>
                    <a:pt x="9119" y="6794"/>
                    <a:pt x="9623" y="6794"/>
                  </a:cubicBezTo>
                  <a:lnTo>
                    <a:pt x="15285" y="6794"/>
                  </a:lnTo>
                  <a:cubicBezTo>
                    <a:pt x="15599" y="6794"/>
                    <a:pt x="15849" y="7047"/>
                    <a:pt x="15849" y="7361"/>
                  </a:cubicBezTo>
                  <a:cubicBezTo>
                    <a:pt x="15849" y="7672"/>
                    <a:pt x="15599" y="7926"/>
                    <a:pt x="15285" y="7926"/>
                  </a:cubicBezTo>
                  <a:lnTo>
                    <a:pt x="11888" y="7926"/>
                  </a:lnTo>
                  <a:cubicBezTo>
                    <a:pt x="11574" y="7926"/>
                    <a:pt x="11323" y="8180"/>
                    <a:pt x="11323" y="8494"/>
                  </a:cubicBezTo>
                  <a:cubicBezTo>
                    <a:pt x="11323" y="8805"/>
                    <a:pt x="11574" y="9058"/>
                    <a:pt x="11888" y="9058"/>
                  </a:cubicBezTo>
                  <a:lnTo>
                    <a:pt x="15285" y="9058"/>
                  </a:lnTo>
                  <a:cubicBezTo>
                    <a:pt x="15586" y="9058"/>
                    <a:pt x="15852" y="9342"/>
                    <a:pt x="15852" y="9662"/>
                  </a:cubicBezTo>
                  <a:cubicBezTo>
                    <a:pt x="15852" y="9976"/>
                    <a:pt x="15599" y="10230"/>
                    <a:pt x="15285" y="10230"/>
                  </a:cubicBezTo>
                  <a:lnTo>
                    <a:pt x="11888" y="10230"/>
                  </a:lnTo>
                  <a:cubicBezTo>
                    <a:pt x="11574" y="10230"/>
                    <a:pt x="11323" y="10484"/>
                    <a:pt x="11323" y="10795"/>
                  </a:cubicBezTo>
                  <a:cubicBezTo>
                    <a:pt x="11323" y="11109"/>
                    <a:pt x="11574" y="11362"/>
                    <a:pt x="11888" y="11362"/>
                  </a:cubicBezTo>
                  <a:lnTo>
                    <a:pt x="14152" y="11362"/>
                  </a:lnTo>
                  <a:cubicBezTo>
                    <a:pt x="14466" y="11362"/>
                    <a:pt x="14717" y="11616"/>
                    <a:pt x="14717" y="11927"/>
                  </a:cubicBezTo>
                  <a:cubicBezTo>
                    <a:pt x="14717" y="12241"/>
                    <a:pt x="14466" y="12494"/>
                    <a:pt x="14152" y="12494"/>
                  </a:cubicBezTo>
                  <a:lnTo>
                    <a:pt x="11888" y="12494"/>
                  </a:lnTo>
                  <a:cubicBezTo>
                    <a:pt x="11574" y="12494"/>
                    <a:pt x="11323" y="12748"/>
                    <a:pt x="11323" y="13059"/>
                  </a:cubicBezTo>
                  <a:cubicBezTo>
                    <a:pt x="11323" y="13373"/>
                    <a:pt x="11574" y="13627"/>
                    <a:pt x="11888" y="13627"/>
                  </a:cubicBezTo>
                  <a:lnTo>
                    <a:pt x="13020" y="13627"/>
                  </a:lnTo>
                  <a:cubicBezTo>
                    <a:pt x="13334" y="13627"/>
                    <a:pt x="13585" y="13880"/>
                    <a:pt x="13585" y="14191"/>
                  </a:cubicBezTo>
                  <a:cubicBezTo>
                    <a:pt x="13585" y="14505"/>
                    <a:pt x="13334" y="14759"/>
                    <a:pt x="13020" y="14759"/>
                  </a:cubicBezTo>
                  <a:lnTo>
                    <a:pt x="9197" y="14759"/>
                  </a:lnTo>
                  <a:cubicBezTo>
                    <a:pt x="8041" y="14759"/>
                    <a:pt x="6890" y="14572"/>
                    <a:pt x="5794" y="14207"/>
                  </a:cubicBezTo>
                  <a:lnTo>
                    <a:pt x="4529" y="13784"/>
                  </a:lnTo>
                  <a:lnTo>
                    <a:pt x="4529" y="7712"/>
                  </a:lnTo>
                  <a:lnTo>
                    <a:pt x="5686" y="7132"/>
                  </a:lnTo>
                  <a:cubicBezTo>
                    <a:pt x="6265" y="6842"/>
                    <a:pt x="6797" y="6459"/>
                    <a:pt x="7253" y="6003"/>
                  </a:cubicBezTo>
                  <a:lnTo>
                    <a:pt x="7289" y="5963"/>
                  </a:lnTo>
                  <a:cubicBezTo>
                    <a:pt x="8352" y="4901"/>
                    <a:pt x="8917" y="2654"/>
                    <a:pt x="9034" y="1132"/>
                  </a:cubicBezTo>
                  <a:close/>
                  <a:moveTo>
                    <a:pt x="8491" y="0"/>
                  </a:moveTo>
                  <a:cubicBezTo>
                    <a:pt x="8177" y="0"/>
                    <a:pt x="7926" y="254"/>
                    <a:pt x="7926" y="568"/>
                  </a:cubicBezTo>
                  <a:cubicBezTo>
                    <a:pt x="7926" y="1887"/>
                    <a:pt x="7380" y="4276"/>
                    <a:pt x="6492" y="5166"/>
                  </a:cubicBezTo>
                  <a:lnTo>
                    <a:pt x="6456" y="5203"/>
                  </a:lnTo>
                  <a:cubicBezTo>
                    <a:pt x="6081" y="5574"/>
                    <a:pt x="5652" y="5885"/>
                    <a:pt x="5181" y="6120"/>
                  </a:cubicBezTo>
                  <a:lnTo>
                    <a:pt x="4529" y="6444"/>
                  </a:lnTo>
                  <a:lnTo>
                    <a:pt x="4529" y="6229"/>
                  </a:lnTo>
                  <a:cubicBezTo>
                    <a:pt x="4529" y="5915"/>
                    <a:pt x="4276" y="5661"/>
                    <a:pt x="3962" y="5661"/>
                  </a:cubicBezTo>
                  <a:lnTo>
                    <a:pt x="565" y="5661"/>
                  </a:lnTo>
                  <a:cubicBezTo>
                    <a:pt x="251" y="5661"/>
                    <a:pt x="0" y="5915"/>
                    <a:pt x="0" y="6229"/>
                  </a:cubicBezTo>
                  <a:lnTo>
                    <a:pt x="0" y="15324"/>
                  </a:lnTo>
                  <a:cubicBezTo>
                    <a:pt x="0" y="15638"/>
                    <a:pt x="251" y="15891"/>
                    <a:pt x="565" y="15891"/>
                  </a:cubicBezTo>
                  <a:lnTo>
                    <a:pt x="3962" y="15891"/>
                  </a:lnTo>
                  <a:cubicBezTo>
                    <a:pt x="4276" y="15891"/>
                    <a:pt x="4529" y="15638"/>
                    <a:pt x="4529" y="15324"/>
                  </a:cubicBezTo>
                  <a:lnTo>
                    <a:pt x="4529" y="14976"/>
                  </a:lnTo>
                  <a:lnTo>
                    <a:pt x="5435" y="15278"/>
                  </a:lnTo>
                  <a:cubicBezTo>
                    <a:pt x="6649" y="15683"/>
                    <a:pt x="7917" y="15888"/>
                    <a:pt x="9197" y="15888"/>
                  </a:cubicBezTo>
                  <a:lnTo>
                    <a:pt x="13020" y="15888"/>
                  </a:lnTo>
                  <a:cubicBezTo>
                    <a:pt x="14219" y="15888"/>
                    <a:pt x="15040" y="14681"/>
                    <a:pt x="14599" y="13566"/>
                  </a:cubicBezTo>
                  <a:cubicBezTo>
                    <a:pt x="15577" y="13298"/>
                    <a:pt x="16106" y="12241"/>
                    <a:pt x="15731" y="11302"/>
                  </a:cubicBezTo>
                  <a:cubicBezTo>
                    <a:pt x="16468" y="11100"/>
                    <a:pt x="16981" y="10429"/>
                    <a:pt x="16984" y="9662"/>
                  </a:cubicBezTo>
                  <a:cubicBezTo>
                    <a:pt x="16981" y="9233"/>
                    <a:pt x="16824" y="8823"/>
                    <a:pt x="16541" y="8503"/>
                  </a:cubicBezTo>
                  <a:cubicBezTo>
                    <a:pt x="16994" y="8005"/>
                    <a:pt x="17108" y="7289"/>
                    <a:pt x="16837" y="6673"/>
                  </a:cubicBezTo>
                  <a:cubicBezTo>
                    <a:pt x="16565" y="6060"/>
                    <a:pt x="15958" y="5661"/>
                    <a:pt x="15285" y="5661"/>
                  </a:cubicBezTo>
                  <a:lnTo>
                    <a:pt x="10635" y="5661"/>
                  </a:lnTo>
                  <a:cubicBezTo>
                    <a:pt x="11109" y="4577"/>
                    <a:pt x="11323" y="3104"/>
                    <a:pt x="11323" y="2364"/>
                  </a:cubicBezTo>
                  <a:cubicBezTo>
                    <a:pt x="11320" y="1060"/>
                    <a:pt x="10263" y="3"/>
                    <a:pt x="895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7" name="Google Shape;8107;p51">
              <a:extLst>
                <a:ext uri="{FF2B5EF4-FFF2-40B4-BE49-F238E27FC236}">
                  <a16:creationId xmlns:a16="http://schemas.microsoft.com/office/drawing/2014/main" id="{7A443D74-20B9-2999-14B8-8EC28E468DAC}"/>
                </a:ext>
              </a:extLst>
            </p:cNvPr>
            <p:cNvSpPr/>
            <p:nvPr/>
          </p:nvSpPr>
          <p:spPr>
            <a:xfrm>
              <a:off x="3467650" y="238575"/>
              <a:ext cx="46525" cy="56650"/>
            </a:xfrm>
            <a:custGeom>
              <a:avLst/>
              <a:gdLst/>
              <a:ahLst/>
              <a:cxnLst/>
              <a:rect l="l" t="t" r="r" b="b"/>
              <a:pathLst>
                <a:path w="1861" h="2266" extrusionOk="0">
                  <a:moveTo>
                    <a:pt x="646" y="1"/>
                  </a:moveTo>
                  <a:cubicBezTo>
                    <a:pt x="561" y="1"/>
                    <a:pt x="475" y="20"/>
                    <a:pt x="393" y="61"/>
                  </a:cubicBezTo>
                  <a:cubicBezTo>
                    <a:pt x="112" y="199"/>
                    <a:pt x="0" y="541"/>
                    <a:pt x="139" y="821"/>
                  </a:cubicBezTo>
                  <a:lnTo>
                    <a:pt x="707" y="1954"/>
                  </a:lnTo>
                  <a:cubicBezTo>
                    <a:pt x="805" y="2150"/>
                    <a:pt x="1005" y="2265"/>
                    <a:pt x="1212" y="2265"/>
                  </a:cubicBezTo>
                  <a:cubicBezTo>
                    <a:pt x="1297" y="2265"/>
                    <a:pt x="1384" y="2246"/>
                    <a:pt x="1465" y="2204"/>
                  </a:cubicBezTo>
                  <a:cubicBezTo>
                    <a:pt x="1746" y="2065"/>
                    <a:pt x="1860" y="1727"/>
                    <a:pt x="1718" y="1446"/>
                  </a:cubicBezTo>
                  <a:lnTo>
                    <a:pt x="1154" y="314"/>
                  </a:lnTo>
                  <a:cubicBezTo>
                    <a:pt x="1053" y="115"/>
                    <a:pt x="854" y="1"/>
                    <a:pt x="64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8" name="Google Shape;8108;p51">
              <a:extLst>
                <a:ext uri="{FF2B5EF4-FFF2-40B4-BE49-F238E27FC236}">
                  <a16:creationId xmlns:a16="http://schemas.microsoft.com/office/drawing/2014/main" id="{7E5F94D7-F3A8-DE62-1483-71B1DC8AAD25}"/>
                </a:ext>
              </a:extLst>
            </p:cNvPr>
            <p:cNvSpPr/>
            <p:nvPr/>
          </p:nvSpPr>
          <p:spPr>
            <a:xfrm>
              <a:off x="3566675" y="238575"/>
              <a:ext cx="46525" cy="56675"/>
            </a:xfrm>
            <a:custGeom>
              <a:avLst/>
              <a:gdLst/>
              <a:ahLst/>
              <a:cxnLst/>
              <a:rect l="l" t="t" r="r" b="b"/>
              <a:pathLst>
                <a:path w="1861" h="2267" extrusionOk="0">
                  <a:moveTo>
                    <a:pt x="1215" y="1"/>
                  </a:moveTo>
                  <a:cubicBezTo>
                    <a:pt x="1007" y="1"/>
                    <a:pt x="808" y="115"/>
                    <a:pt x="707" y="314"/>
                  </a:cubicBezTo>
                  <a:lnTo>
                    <a:pt x="143" y="1446"/>
                  </a:lnTo>
                  <a:cubicBezTo>
                    <a:pt x="1" y="1727"/>
                    <a:pt x="116" y="2065"/>
                    <a:pt x="396" y="2207"/>
                  </a:cubicBezTo>
                  <a:cubicBezTo>
                    <a:pt x="477" y="2247"/>
                    <a:pt x="562" y="2266"/>
                    <a:pt x="646" y="2266"/>
                  </a:cubicBezTo>
                  <a:cubicBezTo>
                    <a:pt x="854" y="2266"/>
                    <a:pt x="1055" y="2151"/>
                    <a:pt x="1154" y="1954"/>
                  </a:cubicBezTo>
                  <a:lnTo>
                    <a:pt x="1722" y="821"/>
                  </a:lnTo>
                  <a:cubicBezTo>
                    <a:pt x="1861" y="541"/>
                    <a:pt x="1749" y="199"/>
                    <a:pt x="1468" y="61"/>
                  </a:cubicBezTo>
                  <a:cubicBezTo>
                    <a:pt x="1387" y="20"/>
                    <a:pt x="1300" y="1"/>
                    <a:pt x="121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9" name="Google Shape;8109;p51">
              <a:extLst>
                <a:ext uri="{FF2B5EF4-FFF2-40B4-BE49-F238E27FC236}">
                  <a16:creationId xmlns:a16="http://schemas.microsoft.com/office/drawing/2014/main" id="{D9C6376E-A978-76EB-23BB-37E9BB1CA4B5}"/>
                </a:ext>
              </a:extLst>
            </p:cNvPr>
            <p:cNvSpPr/>
            <p:nvPr/>
          </p:nvSpPr>
          <p:spPr>
            <a:xfrm>
              <a:off x="361122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0" name="Google Shape;8110;p51">
              <a:extLst>
                <a:ext uri="{FF2B5EF4-FFF2-40B4-BE49-F238E27FC236}">
                  <a16:creationId xmlns:a16="http://schemas.microsoft.com/office/drawing/2014/main" id="{E4F44337-7ECC-677D-CE30-E0AA48A898A1}"/>
                </a:ext>
              </a:extLst>
            </p:cNvPr>
            <p:cNvSpPr/>
            <p:nvPr/>
          </p:nvSpPr>
          <p:spPr>
            <a:xfrm>
              <a:off x="3413075" y="323500"/>
              <a:ext cx="56550" cy="28325"/>
            </a:xfrm>
            <a:custGeom>
              <a:avLst/>
              <a:gdLst/>
              <a:ahLst/>
              <a:cxnLst/>
              <a:rect l="l" t="t" r="r" b="b"/>
              <a:pathLst>
                <a:path w="2262" h="1133" extrusionOk="0">
                  <a:moveTo>
                    <a:pt x="565" y="0"/>
                  </a:moveTo>
                  <a:cubicBezTo>
                    <a:pt x="251" y="0"/>
                    <a:pt x="0" y="254"/>
                    <a:pt x="0" y="568"/>
                  </a:cubicBezTo>
                  <a:cubicBezTo>
                    <a:pt x="0" y="879"/>
                    <a:pt x="251" y="1132"/>
                    <a:pt x="565" y="1132"/>
                  </a:cubicBezTo>
                  <a:lnTo>
                    <a:pt x="1697" y="1132"/>
                  </a:lnTo>
                  <a:cubicBezTo>
                    <a:pt x="2011" y="1132"/>
                    <a:pt x="2262" y="879"/>
                    <a:pt x="2262" y="568"/>
                  </a:cubicBezTo>
                  <a:cubicBezTo>
                    <a:pt x="2262" y="254"/>
                    <a:pt x="2011" y="0"/>
                    <a:pt x="1697"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11" name="Group 10">
            <a:extLst>
              <a:ext uri="{FF2B5EF4-FFF2-40B4-BE49-F238E27FC236}">
                <a16:creationId xmlns:a16="http://schemas.microsoft.com/office/drawing/2014/main" id="{9F08D452-B8E6-82F1-E623-5635B2719846}"/>
              </a:ext>
            </a:extLst>
          </p:cNvPr>
          <p:cNvGrpSpPr/>
          <p:nvPr/>
        </p:nvGrpSpPr>
        <p:grpSpPr>
          <a:xfrm>
            <a:off x="-133350" y="4697400"/>
            <a:ext cx="9410700" cy="446099"/>
            <a:chOff x="-133350" y="4697400"/>
            <a:chExt cx="9410700" cy="446099"/>
          </a:xfrm>
        </p:grpSpPr>
        <p:sp>
          <p:nvSpPr>
            <p:cNvPr id="12" name="Rectangle 11">
              <a:extLst>
                <a:ext uri="{FF2B5EF4-FFF2-40B4-BE49-F238E27FC236}">
                  <a16:creationId xmlns:a16="http://schemas.microsoft.com/office/drawing/2014/main" id="{82D11F1A-59FA-7EA2-E2B2-3A3BE665B704}"/>
                </a:ext>
              </a:extLst>
            </p:cNvPr>
            <p:cNvSpPr/>
            <p:nvPr/>
          </p:nvSpPr>
          <p:spPr>
            <a:xfrm>
              <a:off x="-133350" y="4697400"/>
              <a:ext cx="9410700" cy="446099"/>
            </a:xfrm>
            <a:prstGeom prst="rect">
              <a:avLst/>
            </a:prstGeom>
            <a:solidFill>
              <a:schemeClr val="bg1">
                <a:lumMod val="90000"/>
                <a:lumOff val="10000"/>
              </a:schemeClr>
            </a:solidFill>
            <a:ln w="1270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15A7DC9A-8A8E-C3AA-87DA-EBA63B0EA6B8}"/>
                </a:ext>
              </a:extLst>
            </p:cNvPr>
            <p:cNvGrpSpPr/>
            <p:nvPr/>
          </p:nvGrpSpPr>
          <p:grpSpPr>
            <a:xfrm>
              <a:off x="-22860" y="4749899"/>
              <a:ext cx="8913461" cy="341100"/>
              <a:chOff x="-22860" y="4697401"/>
              <a:chExt cx="8913461" cy="341100"/>
            </a:xfrm>
          </p:grpSpPr>
          <p:pic>
            <p:nvPicPr>
              <p:cNvPr id="14" name="Graphic 13">
                <a:extLst>
                  <a:ext uri="{FF2B5EF4-FFF2-40B4-BE49-F238E27FC236}">
                    <a16:creationId xmlns:a16="http://schemas.microsoft.com/office/drawing/2014/main" id="{ED291D92-11DB-29D0-AAD2-6986C19CA51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26477" y="4745816"/>
                <a:ext cx="1564124" cy="244271"/>
              </a:xfrm>
              <a:prstGeom prst="rect">
                <a:avLst/>
              </a:prstGeom>
            </p:spPr>
          </p:pic>
          <p:sp>
            <p:nvSpPr>
              <p:cNvPr id="15" name="Google Shape;322;p33">
                <a:extLst>
                  <a:ext uri="{FF2B5EF4-FFF2-40B4-BE49-F238E27FC236}">
                    <a16:creationId xmlns:a16="http://schemas.microsoft.com/office/drawing/2014/main" id="{E8D8574F-BCCE-1434-0CB1-39E9C3D55EFE}"/>
                  </a:ext>
                </a:extLst>
              </p:cNvPr>
              <p:cNvSpPr txBox="1">
                <a:spLocks/>
              </p:cNvSpPr>
              <p:nvPr/>
            </p:nvSpPr>
            <p:spPr>
              <a:xfrm>
                <a:off x="-22860" y="4697401"/>
                <a:ext cx="6787396" cy="3411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298450" algn="l" rtl="0">
                  <a:lnSpc>
                    <a:spcPct val="100000"/>
                  </a:lnSpc>
                  <a:spcBef>
                    <a:spcPts val="0"/>
                  </a:spcBef>
                  <a:spcAft>
                    <a:spcPts val="0"/>
                  </a:spcAft>
                  <a:buClr>
                    <a:schemeClr val="dk1"/>
                  </a:buClr>
                  <a:buSzPts val="1100"/>
                  <a:buFont typeface="Manrope Light"/>
                  <a:buChar char="●"/>
                  <a:defRPr sz="1100" b="0" i="0" u="none" strike="noStrike" cap="none">
                    <a:solidFill>
                      <a:schemeClr val="dk1"/>
                    </a:solidFill>
                    <a:latin typeface="Manrope"/>
                    <a:ea typeface="Manrope"/>
                    <a:cs typeface="Manrope"/>
                    <a:sym typeface="Manrope"/>
                  </a:defRPr>
                </a:lvl1pPr>
                <a:lvl2pPr marL="914400" marR="0" lvl="1" indent="-298450" algn="ctr" rtl="0">
                  <a:lnSpc>
                    <a:spcPct val="100000"/>
                  </a:lnSpc>
                  <a:spcBef>
                    <a:spcPts val="1000"/>
                  </a:spcBef>
                  <a:spcAft>
                    <a:spcPts val="0"/>
                  </a:spcAft>
                  <a:buClr>
                    <a:srgbClr val="E76A28"/>
                  </a:buClr>
                  <a:buSzPts val="1600"/>
                  <a:buFont typeface="Nunito Light" panose="00000400000000000000"/>
                  <a:buChar char="○"/>
                  <a:defRPr sz="1100" b="0" i="0" u="none" strike="noStrike" cap="none">
                    <a:solidFill>
                      <a:schemeClr val="dk1"/>
                    </a:solidFill>
                    <a:latin typeface="Manrope"/>
                    <a:ea typeface="Manrope"/>
                    <a:cs typeface="Manrope"/>
                    <a:sym typeface="Manrope"/>
                  </a:defRPr>
                </a:lvl2pPr>
                <a:lvl3pPr marL="1371600" marR="0" lvl="2" indent="-298450" algn="ctr" rtl="0">
                  <a:lnSpc>
                    <a:spcPct val="100000"/>
                  </a:lnSpc>
                  <a:spcBef>
                    <a:spcPts val="1600"/>
                  </a:spcBef>
                  <a:spcAft>
                    <a:spcPts val="0"/>
                  </a:spcAft>
                  <a:buClr>
                    <a:srgbClr val="E76A28"/>
                  </a:buClr>
                  <a:buSzPts val="1500"/>
                  <a:buFont typeface="Nunito Light" panose="00000400000000000000"/>
                  <a:buChar char="■"/>
                  <a:defRPr sz="1100" b="0" i="0" u="none" strike="noStrike" cap="none">
                    <a:solidFill>
                      <a:schemeClr val="dk1"/>
                    </a:solidFill>
                    <a:latin typeface="Manrope"/>
                    <a:ea typeface="Manrope"/>
                    <a:cs typeface="Manrope"/>
                    <a:sym typeface="Manrope"/>
                  </a:defRPr>
                </a:lvl3pPr>
                <a:lvl4pPr marL="1828800" marR="0" lvl="3" indent="-298450" algn="ctr" rtl="0">
                  <a:lnSpc>
                    <a:spcPct val="100000"/>
                  </a:lnSpc>
                  <a:spcBef>
                    <a:spcPts val="1600"/>
                  </a:spcBef>
                  <a:spcAft>
                    <a:spcPts val="0"/>
                  </a:spcAft>
                  <a:buClr>
                    <a:srgbClr val="E76A28"/>
                  </a:buClr>
                  <a:buSzPts val="1500"/>
                  <a:buFont typeface="Nunito Light" panose="00000400000000000000"/>
                  <a:buChar char="●"/>
                  <a:defRPr sz="1100" b="0" i="0" u="none" strike="noStrike" cap="none">
                    <a:solidFill>
                      <a:schemeClr val="dk1"/>
                    </a:solidFill>
                    <a:latin typeface="Manrope"/>
                    <a:ea typeface="Manrope"/>
                    <a:cs typeface="Manrope"/>
                    <a:sym typeface="Manrope"/>
                  </a:defRPr>
                </a:lvl4pPr>
                <a:lvl5pPr marL="2286000" marR="0" lvl="4" indent="-298450" algn="ctr" rtl="0">
                  <a:lnSpc>
                    <a:spcPct val="100000"/>
                  </a:lnSpc>
                  <a:spcBef>
                    <a:spcPts val="1600"/>
                  </a:spcBef>
                  <a:spcAft>
                    <a:spcPts val="0"/>
                  </a:spcAft>
                  <a:buClr>
                    <a:srgbClr val="E76A28"/>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5pPr>
                <a:lvl6pPr marL="2743200" marR="0" lvl="5" indent="-298450" algn="ctr" rtl="0">
                  <a:lnSpc>
                    <a:spcPct val="100000"/>
                  </a:lnSpc>
                  <a:spcBef>
                    <a:spcPts val="1600"/>
                  </a:spcBef>
                  <a:spcAft>
                    <a:spcPts val="0"/>
                  </a:spcAft>
                  <a:buClr>
                    <a:srgbClr val="999999"/>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6pPr>
                <a:lvl7pPr marL="3200400" marR="0" lvl="6" indent="-298450" algn="ctr" rtl="0">
                  <a:lnSpc>
                    <a:spcPct val="100000"/>
                  </a:lnSpc>
                  <a:spcBef>
                    <a:spcPts val="1600"/>
                  </a:spcBef>
                  <a:spcAft>
                    <a:spcPts val="0"/>
                  </a:spcAft>
                  <a:buClr>
                    <a:srgbClr val="999999"/>
                  </a:buClr>
                  <a:buSzPts val="1300"/>
                  <a:buFont typeface="Nunito Light" panose="00000400000000000000"/>
                  <a:buChar char="●"/>
                  <a:defRPr sz="1100" b="0" i="0" u="none" strike="noStrike" cap="none">
                    <a:solidFill>
                      <a:schemeClr val="dk1"/>
                    </a:solidFill>
                    <a:latin typeface="Manrope"/>
                    <a:ea typeface="Manrope"/>
                    <a:cs typeface="Manrope"/>
                    <a:sym typeface="Manrope"/>
                  </a:defRPr>
                </a:lvl7pPr>
                <a:lvl8pPr marL="3657600" marR="0" lvl="7" indent="-298450" algn="ctr" rtl="0">
                  <a:lnSpc>
                    <a:spcPct val="100000"/>
                  </a:lnSpc>
                  <a:spcBef>
                    <a:spcPts val="1600"/>
                  </a:spcBef>
                  <a:spcAft>
                    <a:spcPts val="0"/>
                  </a:spcAft>
                  <a:buClr>
                    <a:srgbClr val="999999"/>
                  </a:buClr>
                  <a:buSzPts val="1300"/>
                  <a:buFont typeface="Nunito Light" panose="00000400000000000000"/>
                  <a:buChar char="○"/>
                  <a:defRPr sz="1100" b="0" i="0" u="none" strike="noStrike" cap="none">
                    <a:solidFill>
                      <a:schemeClr val="dk1"/>
                    </a:solidFill>
                    <a:latin typeface="Manrope"/>
                    <a:ea typeface="Manrope"/>
                    <a:cs typeface="Manrope"/>
                    <a:sym typeface="Manrope"/>
                  </a:defRPr>
                </a:lvl8pPr>
                <a:lvl9pPr marL="4114800" marR="0" lvl="8" indent="-298450" algn="ctr" rtl="0">
                  <a:lnSpc>
                    <a:spcPct val="100000"/>
                  </a:lnSpc>
                  <a:spcBef>
                    <a:spcPts val="1600"/>
                  </a:spcBef>
                  <a:spcAft>
                    <a:spcPts val="1600"/>
                  </a:spcAft>
                  <a:buClr>
                    <a:srgbClr val="999999"/>
                  </a:buClr>
                  <a:buSzPts val="1100"/>
                  <a:buFont typeface="Nunito Light" panose="00000400000000000000"/>
                  <a:buChar char="■"/>
                  <a:defRPr sz="1100" b="0" i="0" u="none" strike="noStrike" cap="none">
                    <a:solidFill>
                      <a:schemeClr val="dk1"/>
                    </a:solidFill>
                    <a:latin typeface="Manrope"/>
                    <a:ea typeface="Manrope"/>
                    <a:cs typeface="Manrope"/>
                    <a:sym typeface="Manrope"/>
                  </a:defRPr>
                </a:lvl9pPr>
              </a:lstStyle>
              <a:p>
                <a:pPr marL="158750" indent="0">
                  <a:buNone/>
                </a:pPr>
                <a:r>
                  <a:rPr lang="fr-FR" sz="1000" b="1" dirty="0">
                    <a:latin typeface="Sora" pitchFamily="2" charset="0"/>
                    <a:cs typeface="Sora" pitchFamily="2" charset="0"/>
                  </a:rPr>
                  <a:t>Source: </a:t>
                </a:r>
                <a:r>
                  <a:rPr lang="fr-FR" sz="1000" dirty="0">
                    <a:latin typeface="Sora" pitchFamily="2" charset="0"/>
                    <a:cs typeface="Sora" pitchFamily="2" charset="0"/>
                    <a:hlinkClick r:id="rId4"/>
                  </a:rPr>
                  <a:t>https://www.weblineindia.com/blog/why-outsourcing-software-development/</a:t>
                </a:r>
                <a:endParaRPr lang="en-GB" sz="1000" dirty="0">
                  <a:latin typeface="Sora" pitchFamily="2" charset="0"/>
                  <a:cs typeface="Sora" pitchFamily="2" charset="0"/>
                </a:endParaRPr>
              </a:p>
            </p:txBody>
          </p:sp>
        </p:grpSp>
      </p:grpSp>
    </p:spTree>
    <p:extLst>
      <p:ext uri="{BB962C8B-B14F-4D97-AF65-F5344CB8AC3E}">
        <p14:creationId xmlns:p14="http://schemas.microsoft.com/office/powerpoint/2010/main" val="2092327082"/>
      </p:ext>
    </p:extLst>
  </p:cSld>
  <p:clrMapOvr>
    <a:masterClrMapping/>
  </p:clrMapOvr>
</p:sld>
</file>

<file path=ppt/theme/theme1.xml><?xml version="1.0" encoding="utf-8"?>
<a:theme xmlns:a="http://schemas.openxmlformats.org/drawingml/2006/main" name="3D Wireframe Shapes Business Basic Template by Slidesgo">
  <a:themeElements>
    <a:clrScheme name="Simple Light">
      <a:dk1>
        <a:srgbClr val="FFFFFF"/>
      </a:dk1>
      <a:lt1>
        <a:srgbClr val="131524"/>
      </a:lt1>
      <a:dk2>
        <a:srgbClr val="202951"/>
      </a:dk2>
      <a:lt2>
        <a:srgbClr val="FC70D1"/>
      </a:lt2>
      <a:accent1>
        <a:srgbClr val="F85D12"/>
      </a:accent1>
      <a:accent2>
        <a:srgbClr val="F49A0D"/>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TotalTime>
  <Words>833</Words>
  <Application>Microsoft Office PowerPoint</Application>
  <PresentationFormat>On-screen Show (16:9)</PresentationFormat>
  <Paragraphs>57</Paragraphs>
  <Slides>10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Manrope</vt:lpstr>
      <vt:lpstr>Manrope Light</vt:lpstr>
      <vt:lpstr>Nunito Light</vt:lpstr>
      <vt:lpstr>Poppins</vt:lpstr>
      <vt:lpstr>Sora</vt:lpstr>
      <vt:lpstr>Sora Medium</vt:lpstr>
      <vt:lpstr>3D Wireframe Shapes Business Basic Template by Slidesgo</vt:lpstr>
      <vt:lpstr>Why Outsourcing Software Development Still Works? </vt:lpstr>
      <vt:lpstr>Why Outsourcing Software Development Still Works? </vt:lpstr>
      <vt:lpstr>Strategic Advantages of Outsourcing</vt:lpstr>
      <vt:lpstr>Operational Efficiency</vt:lpstr>
      <vt:lpstr>Operational Efficiency</vt:lpstr>
      <vt:lpstr>Risk Management and Quality</vt:lpstr>
      <vt:lpstr>Market Expansion and Reach</vt:lpstr>
      <vt:lpstr>Startups and Growth</vt:lpstr>
      <vt:lpstr>Conclusion</vt:lpstr>
      <vt:lpstr>+1-213-908-1090 (USA)  +61-2-8011-4668 (AUS)  +44-207-193-7507 (UK)  +91-79-26420897 (IND)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Outsourcing Software Development Still Works?</dc:title>
  <dc:creator>Adnan Z Mistry</dc:creator>
  <cp:lastModifiedBy>Adnan Z Mistry</cp:lastModifiedBy>
  <cp:revision>9</cp:revision>
  <dcterms:created xsi:type="dcterms:W3CDTF">2023-08-30T12:01:29Z</dcterms:created>
  <dcterms:modified xsi:type="dcterms:W3CDTF">2023-09-04T06:53:59Z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9669BCE153A845C097BE632D47546E2A_12</vt:lpwstr>
  </property>
  <property fmtid="{D5CDD505-2E9C-101B-9397-08002B2CF9AE}" pid="3" name="KSOProductBuildVer">
    <vt:lpwstr>1033-12.2.0.13193</vt:lpwstr>
  </property>
</Properties>
</file>